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  <p:sldMasterId id="2147484035" r:id="rId2"/>
  </p:sldMasterIdLst>
  <p:notesMasterIdLst>
    <p:notesMasterId r:id="rId13"/>
  </p:notesMasterIdLst>
  <p:sldIdLst>
    <p:sldId id="469" r:id="rId3"/>
    <p:sldId id="470" r:id="rId4"/>
    <p:sldId id="441" r:id="rId5"/>
    <p:sldId id="442" r:id="rId6"/>
    <p:sldId id="443" r:id="rId7"/>
    <p:sldId id="444" r:id="rId8"/>
    <p:sldId id="462" r:id="rId9"/>
    <p:sldId id="445" r:id="rId10"/>
    <p:sldId id="446" r:id="rId11"/>
    <p:sldId id="447" r:id="rId12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339933"/>
    <a:srgbClr val="FF0000"/>
    <a:srgbClr val="A9F5CB"/>
    <a:srgbClr val="333333"/>
    <a:srgbClr val="3333FF"/>
    <a:srgbClr val="EFEC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7192" autoAdjust="0"/>
    <p:restoredTop sz="99770" autoAdjust="0"/>
  </p:normalViewPr>
  <p:slideViewPr>
    <p:cSldViewPr>
      <p:cViewPr varScale="1">
        <p:scale>
          <a:sx n="99" d="100"/>
          <a:sy n="99" d="100"/>
        </p:scale>
        <p:origin x="427" y="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1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434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noProof="0" smtClean="0"/>
              <a:t>Click to edit Master text styles</a:t>
            </a:r>
          </a:p>
          <a:p>
            <a:pPr lvl="1"/>
            <a:r>
              <a:rPr lang="en-US" altLang="zh-TW" noProof="0" smtClean="0"/>
              <a:t>Second level</a:t>
            </a:r>
          </a:p>
          <a:p>
            <a:pPr lvl="2"/>
            <a:r>
              <a:rPr lang="en-US" altLang="zh-TW" noProof="0" smtClean="0"/>
              <a:t>Third level</a:t>
            </a:r>
          </a:p>
          <a:p>
            <a:pPr lvl="3"/>
            <a:r>
              <a:rPr lang="en-US" altLang="zh-TW" noProof="0" smtClean="0"/>
              <a:t>Fourth level</a:t>
            </a:r>
          </a:p>
          <a:p>
            <a:pPr lvl="4"/>
            <a:r>
              <a:rPr lang="en-US" altLang="zh-TW" noProof="0" smtClean="0"/>
              <a:t>Fifth level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spcBef>
                <a:spcPct val="0"/>
              </a:spcBef>
              <a:defRPr sz="1300"/>
            </a:lvl1pPr>
          </a:lstStyle>
          <a:p>
            <a:pPr>
              <a:defRPr/>
            </a:pPr>
            <a:fld id="{9CAF7DEC-08C4-44C1-B125-4A9047B13CD5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547FDED-9376-4AC8-95BB-7E2C5EBE4542}" type="slidenum">
              <a:rPr kumimoji="1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新細明體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en-US" altLang="zh-TW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新細明體" charset="-120"/>
              <a:cs typeface="+mn-cs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422685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175" y="0"/>
            <a:ext cx="9147175" cy="6867525"/>
            <a:chOff x="-2" y="0"/>
            <a:chExt cx="5762" cy="4326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-2" y="0"/>
              <a:ext cx="5712" cy="4326"/>
              <a:chOff x="-2" y="0"/>
              <a:chExt cx="5712" cy="4326"/>
            </a:xfrm>
          </p:grpSpPr>
          <p:sp>
            <p:nvSpPr>
              <p:cNvPr id="8" name="Rectangle 4"/>
              <p:cNvSpPr>
                <a:spLocks noChangeArrowheads="1"/>
              </p:cNvSpPr>
              <p:nvPr/>
            </p:nvSpPr>
            <p:spPr bwMode="auto">
              <a:xfrm>
                <a:off x="-2" y="0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defRPr/>
                </a:pPr>
                <a:endParaRPr kumimoji="1" lang="zh-TW" altLang="en-US" sz="2400" smtClean="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9" name="Rectangle 5"/>
              <p:cNvSpPr>
                <a:spLocks noChangeArrowheads="1"/>
              </p:cNvSpPr>
              <p:nvPr/>
            </p:nvSpPr>
            <p:spPr bwMode="auto">
              <a:xfrm>
                <a:off x="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defRPr/>
                </a:pPr>
                <a:endParaRPr kumimoji="1" lang="zh-TW" altLang="en-US" sz="2400" smtClean="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10" name="Rectangle 6"/>
              <p:cNvSpPr>
                <a:spLocks noChangeArrowheads="1"/>
              </p:cNvSpPr>
              <p:nvPr/>
            </p:nvSpPr>
            <p:spPr bwMode="auto">
              <a:xfrm>
                <a:off x="1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defRPr/>
                </a:pPr>
                <a:endParaRPr kumimoji="1" lang="zh-TW" altLang="en-US" sz="2400" smtClean="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11" name="Rectangle 7"/>
              <p:cNvSpPr>
                <a:spLocks noChangeArrowheads="1"/>
              </p:cNvSpPr>
              <p:nvPr/>
            </p:nvSpPr>
            <p:spPr bwMode="auto">
              <a:xfrm>
                <a:off x="2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defRPr/>
                </a:pPr>
                <a:endParaRPr kumimoji="1" lang="zh-TW" altLang="en-US" sz="2400" smtClean="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12" name="Rectangle 8"/>
              <p:cNvSpPr>
                <a:spLocks noChangeArrowheads="1"/>
              </p:cNvSpPr>
              <p:nvPr/>
            </p:nvSpPr>
            <p:spPr bwMode="auto">
              <a:xfrm>
                <a:off x="3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defRPr/>
                </a:pPr>
                <a:endParaRPr kumimoji="1" lang="zh-TW" altLang="en-US" sz="2400" smtClean="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13" name="Rectangle 9"/>
              <p:cNvSpPr>
                <a:spLocks noChangeArrowheads="1"/>
              </p:cNvSpPr>
              <p:nvPr/>
            </p:nvSpPr>
            <p:spPr bwMode="auto">
              <a:xfrm>
                <a:off x="4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defRPr/>
                </a:pPr>
                <a:endParaRPr kumimoji="1" lang="zh-TW" altLang="en-US" sz="2400" smtClean="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14" name="Rectangle 10"/>
              <p:cNvSpPr>
                <a:spLocks noChangeArrowheads="1"/>
              </p:cNvSpPr>
              <p:nvPr/>
            </p:nvSpPr>
            <p:spPr bwMode="auto">
              <a:xfrm>
                <a:off x="5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defRPr/>
                </a:pPr>
                <a:endParaRPr kumimoji="1" lang="zh-TW" altLang="en-US" sz="2400" smtClean="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15" name="Rectangle 11"/>
              <p:cNvSpPr>
                <a:spLocks noChangeArrowheads="1"/>
              </p:cNvSpPr>
              <p:nvPr/>
            </p:nvSpPr>
            <p:spPr bwMode="auto">
              <a:xfrm>
                <a:off x="6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defRPr/>
                </a:pPr>
                <a:endParaRPr kumimoji="1" lang="zh-TW" altLang="en-US" sz="2400" smtClean="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16" name="Rectangle 12"/>
              <p:cNvSpPr>
                <a:spLocks noChangeArrowheads="1"/>
              </p:cNvSpPr>
              <p:nvPr/>
            </p:nvSpPr>
            <p:spPr bwMode="auto">
              <a:xfrm>
                <a:off x="7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defRPr/>
                </a:pPr>
                <a:endParaRPr kumimoji="1" lang="zh-TW" altLang="en-US" sz="2400" smtClean="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17" name="Rectangle 13"/>
              <p:cNvSpPr>
                <a:spLocks noChangeArrowheads="1"/>
              </p:cNvSpPr>
              <p:nvPr/>
            </p:nvSpPr>
            <p:spPr bwMode="auto">
              <a:xfrm>
                <a:off x="8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defRPr/>
                </a:pPr>
                <a:endParaRPr kumimoji="1" lang="zh-TW" altLang="en-US" sz="2400" smtClean="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18" name="Rectangle 14"/>
              <p:cNvSpPr>
                <a:spLocks noChangeArrowheads="1"/>
              </p:cNvSpPr>
              <p:nvPr/>
            </p:nvSpPr>
            <p:spPr bwMode="auto">
              <a:xfrm>
                <a:off x="95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defRPr/>
                </a:pPr>
                <a:endParaRPr kumimoji="1" lang="zh-TW" altLang="en-US" sz="2400" smtClean="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19" name="Rectangle 15"/>
              <p:cNvSpPr>
                <a:spLocks noChangeArrowheads="1"/>
              </p:cNvSpPr>
              <p:nvPr/>
            </p:nvSpPr>
            <p:spPr bwMode="auto">
              <a:xfrm>
                <a:off x="105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defRPr/>
                </a:pPr>
                <a:endParaRPr kumimoji="1" lang="zh-TW" altLang="en-US" sz="2400" smtClean="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20" name="Rectangle 16"/>
              <p:cNvSpPr>
                <a:spLocks noChangeArrowheads="1"/>
              </p:cNvSpPr>
              <p:nvPr/>
            </p:nvSpPr>
            <p:spPr bwMode="auto">
              <a:xfrm>
                <a:off x="115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defRPr/>
                </a:pPr>
                <a:endParaRPr kumimoji="1" lang="zh-TW" altLang="en-US" sz="2400" smtClean="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21" name="Rectangle 17"/>
              <p:cNvSpPr>
                <a:spLocks noChangeArrowheads="1"/>
              </p:cNvSpPr>
              <p:nvPr/>
            </p:nvSpPr>
            <p:spPr bwMode="auto">
              <a:xfrm>
                <a:off x="124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defRPr/>
                </a:pPr>
                <a:endParaRPr kumimoji="1" lang="zh-TW" altLang="en-US" sz="2400" smtClean="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22" name="Rectangle 18"/>
              <p:cNvSpPr>
                <a:spLocks noChangeArrowheads="1"/>
              </p:cNvSpPr>
              <p:nvPr/>
            </p:nvSpPr>
            <p:spPr bwMode="auto">
              <a:xfrm>
                <a:off x="134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defRPr/>
                </a:pPr>
                <a:endParaRPr kumimoji="1" lang="zh-TW" altLang="en-US" sz="2400" smtClean="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23" name="Rectangle 19"/>
              <p:cNvSpPr>
                <a:spLocks noChangeArrowheads="1"/>
              </p:cNvSpPr>
              <p:nvPr/>
            </p:nvSpPr>
            <p:spPr bwMode="auto">
              <a:xfrm>
                <a:off x="143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defRPr/>
                </a:pPr>
                <a:endParaRPr kumimoji="1" lang="zh-TW" altLang="en-US" sz="2400" smtClean="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24" name="Rectangle 20"/>
              <p:cNvSpPr>
                <a:spLocks noChangeArrowheads="1"/>
              </p:cNvSpPr>
              <p:nvPr/>
            </p:nvSpPr>
            <p:spPr bwMode="auto">
              <a:xfrm>
                <a:off x="153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defRPr/>
                </a:pPr>
                <a:endParaRPr kumimoji="1" lang="zh-TW" altLang="en-US" sz="2400" smtClean="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25" name="Rectangle 21"/>
              <p:cNvSpPr>
                <a:spLocks noChangeArrowheads="1"/>
              </p:cNvSpPr>
              <p:nvPr/>
            </p:nvSpPr>
            <p:spPr bwMode="auto">
              <a:xfrm>
                <a:off x="163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defRPr/>
                </a:pPr>
                <a:endParaRPr kumimoji="1" lang="zh-TW" altLang="en-US" sz="2400" smtClean="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26" name="Rectangle 22"/>
              <p:cNvSpPr>
                <a:spLocks noChangeArrowheads="1"/>
              </p:cNvSpPr>
              <p:nvPr/>
            </p:nvSpPr>
            <p:spPr bwMode="auto">
              <a:xfrm>
                <a:off x="172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defRPr/>
                </a:pPr>
                <a:endParaRPr kumimoji="1" lang="zh-TW" altLang="en-US" sz="2400" smtClean="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27" name="Rectangle 23"/>
              <p:cNvSpPr>
                <a:spLocks noChangeArrowheads="1"/>
              </p:cNvSpPr>
              <p:nvPr/>
            </p:nvSpPr>
            <p:spPr bwMode="auto">
              <a:xfrm>
                <a:off x="182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defRPr/>
                </a:pPr>
                <a:endParaRPr kumimoji="1" lang="zh-TW" altLang="en-US" sz="2400" smtClean="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28" name="Rectangle 24"/>
              <p:cNvSpPr>
                <a:spLocks noChangeArrowheads="1"/>
              </p:cNvSpPr>
              <p:nvPr/>
            </p:nvSpPr>
            <p:spPr bwMode="auto">
              <a:xfrm>
                <a:off x="191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defRPr/>
                </a:pPr>
                <a:endParaRPr kumimoji="1" lang="zh-TW" altLang="en-US" sz="2400" smtClean="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29" name="Rectangle 25"/>
              <p:cNvSpPr>
                <a:spLocks noChangeArrowheads="1"/>
              </p:cNvSpPr>
              <p:nvPr/>
            </p:nvSpPr>
            <p:spPr bwMode="auto">
              <a:xfrm>
                <a:off x="201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defRPr/>
                </a:pPr>
                <a:endParaRPr kumimoji="1" lang="zh-TW" altLang="en-US" sz="2400" smtClean="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30" name="Rectangle 26"/>
              <p:cNvSpPr>
                <a:spLocks noChangeArrowheads="1"/>
              </p:cNvSpPr>
              <p:nvPr/>
            </p:nvSpPr>
            <p:spPr bwMode="auto">
              <a:xfrm>
                <a:off x="211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defRPr/>
                </a:pPr>
                <a:endParaRPr kumimoji="1" lang="zh-TW" altLang="en-US" sz="2400" smtClean="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31" name="Rectangle 27"/>
              <p:cNvSpPr>
                <a:spLocks noChangeArrowheads="1"/>
              </p:cNvSpPr>
              <p:nvPr/>
            </p:nvSpPr>
            <p:spPr bwMode="auto">
              <a:xfrm>
                <a:off x="220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defRPr/>
                </a:pPr>
                <a:endParaRPr kumimoji="1" lang="zh-TW" altLang="en-US" sz="2400" smtClean="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32" name="Rectangle 28"/>
              <p:cNvSpPr>
                <a:spLocks noChangeArrowheads="1"/>
              </p:cNvSpPr>
              <p:nvPr/>
            </p:nvSpPr>
            <p:spPr bwMode="auto">
              <a:xfrm>
                <a:off x="230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defRPr/>
                </a:pPr>
                <a:endParaRPr kumimoji="1" lang="zh-TW" altLang="en-US" sz="2400" smtClean="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33" name="Rectangle 29"/>
              <p:cNvSpPr>
                <a:spLocks noChangeArrowheads="1"/>
              </p:cNvSpPr>
              <p:nvPr/>
            </p:nvSpPr>
            <p:spPr bwMode="auto">
              <a:xfrm>
                <a:off x="239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defRPr/>
                </a:pPr>
                <a:endParaRPr kumimoji="1" lang="zh-TW" altLang="en-US" sz="2400" smtClean="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34" name="Rectangle 30"/>
              <p:cNvSpPr>
                <a:spLocks noChangeArrowheads="1"/>
              </p:cNvSpPr>
              <p:nvPr/>
            </p:nvSpPr>
            <p:spPr bwMode="auto">
              <a:xfrm>
                <a:off x="24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defRPr/>
                </a:pPr>
                <a:endParaRPr kumimoji="1" lang="zh-TW" altLang="en-US" sz="2400" smtClean="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35" name="Rectangle 31"/>
              <p:cNvSpPr>
                <a:spLocks noChangeArrowheads="1"/>
              </p:cNvSpPr>
              <p:nvPr/>
            </p:nvSpPr>
            <p:spPr bwMode="auto">
              <a:xfrm>
                <a:off x="25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defRPr/>
                </a:pPr>
                <a:endParaRPr kumimoji="1" lang="zh-TW" altLang="en-US" sz="2400" smtClean="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36" name="Rectangle 32"/>
              <p:cNvSpPr>
                <a:spLocks noChangeArrowheads="1"/>
              </p:cNvSpPr>
              <p:nvPr/>
            </p:nvSpPr>
            <p:spPr bwMode="auto">
              <a:xfrm>
                <a:off x="26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defRPr/>
                </a:pPr>
                <a:endParaRPr kumimoji="1" lang="zh-TW" altLang="en-US" sz="2400" smtClean="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37" name="Rectangle 33"/>
              <p:cNvSpPr>
                <a:spLocks noChangeArrowheads="1"/>
              </p:cNvSpPr>
              <p:nvPr/>
            </p:nvSpPr>
            <p:spPr bwMode="auto">
              <a:xfrm>
                <a:off x="27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defRPr/>
                </a:pPr>
                <a:endParaRPr kumimoji="1" lang="zh-TW" altLang="en-US" sz="2400" smtClean="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38" name="Rectangle 34"/>
              <p:cNvSpPr>
                <a:spLocks noChangeArrowheads="1"/>
              </p:cNvSpPr>
              <p:nvPr/>
            </p:nvSpPr>
            <p:spPr bwMode="auto">
              <a:xfrm>
                <a:off x="28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defRPr/>
                </a:pPr>
                <a:endParaRPr kumimoji="1" lang="zh-TW" altLang="en-US" sz="2400" smtClean="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39" name="Rectangle 35"/>
              <p:cNvSpPr>
                <a:spLocks noChangeArrowheads="1"/>
              </p:cNvSpPr>
              <p:nvPr/>
            </p:nvSpPr>
            <p:spPr bwMode="auto">
              <a:xfrm>
                <a:off x="29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defRPr/>
                </a:pPr>
                <a:endParaRPr kumimoji="1" lang="zh-TW" altLang="en-US" sz="2400" smtClean="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40" name="Rectangle 36"/>
              <p:cNvSpPr>
                <a:spLocks noChangeArrowheads="1"/>
              </p:cNvSpPr>
              <p:nvPr/>
            </p:nvSpPr>
            <p:spPr bwMode="auto">
              <a:xfrm>
                <a:off x="30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defRPr/>
                </a:pPr>
                <a:endParaRPr kumimoji="1" lang="zh-TW" altLang="en-US" sz="2400" smtClean="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41" name="Rectangle 37"/>
              <p:cNvSpPr>
                <a:spLocks noChangeArrowheads="1"/>
              </p:cNvSpPr>
              <p:nvPr/>
            </p:nvSpPr>
            <p:spPr bwMode="auto">
              <a:xfrm>
                <a:off x="31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defRPr/>
                </a:pPr>
                <a:endParaRPr kumimoji="1" lang="zh-TW" altLang="en-US" sz="2400" smtClean="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42" name="Rectangle 38"/>
              <p:cNvSpPr>
                <a:spLocks noChangeArrowheads="1"/>
              </p:cNvSpPr>
              <p:nvPr/>
            </p:nvSpPr>
            <p:spPr bwMode="auto">
              <a:xfrm>
                <a:off x="32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defRPr/>
                </a:pPr>
                <a:endParaRPr kumimoji="1" lang="zh-TW" altLang="en-US" sz="2400" smtClean="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43" name="Rectangle 39"/>
              <p:cNvSpPr>
                <a:spLocks noChangeArrowheads="1"/>
              </p:cNvSpPr>
              <p:nvPr/>
            </p:nvSpPr>
            <p:spPr bwMode="auto">
              <a:xfrm>
                <a:off x="335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defRPr/>
                </a:pPr>
                <a:endParaRPr kumimoji="1" lang="zh-TW" altLang="en-US" sz="2400" smtClean="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44" name="Rectangle 40"/>
              <p:cNvSpPr>
                <a:spLocks noChangeArrowheads="1"/>
              </p:cNvSpPr>
              <p:nvPr/>
            </p:nvSpPr>
            <p:spPr bwMode="auto">
              <a:xfrm>
                <a:off x="345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defRPr/>
                </a:pPr>
                <a:endParaRPr kumimoji="1" lang="zh-TW" altLang="en-US" sz="2400" smtClean="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45" name="Rectangle 41"/>
              <p:cNvSpPr>
                <a:spLocks noChangeArrowheads="1"/>
              </p:cNvSpPr>
              <p:nvPr/>
            </p:nvSpPr>
            <p:spPr bwMode="auto">
              <a:xfrm>
                <a:off x="355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defRPr/>
                </a:pPr>
                <a:endParaRPr kumimoji="1" lang="zh-TW" altLang="en-US" sz="2400" smtClean="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46" name="Rectangle 42"/>
              <p:cNvSpPr>
                <a:spLocks noChangeArrowheads="1"/>
              </p:cNvSpPr>
              <p:nvPr/>
            </p:nvSpPr>
            <p:spPr bwMode="auto">
              <a:xfrm>
                <a:off x="364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defRPr/>
                </a:pPr>
                <a:endParaRPr kumimoji="1" lang="zh-TW" altLang="en-US" sz="2400" smtClean="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47" name="Rectangle 43"/>
              <p:cNvSpPr>
                <a:spLocks noChangeArrowheads="1"/>
              </p:cNvSpPr>
              <p:nvPr/>
            </p:nvSpPr>
            <p:spPr bwMode="auto">
              <a:xfrm>
                <a:off x="374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defRPr/>
                </a:pPr>
                <a:endParaRPr kumimoji="1" lang="zh-TW" altLang="en-US" sz="2400" smtClean="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48" name="Rectangle 44"/>
              <p:cNvSpPr>
                <a:spLocks noChangeArrowheads="1"/>
              </p:cNvSpPr>
              <p:nvPr/>
            </p:nvSpPr>
            <p:spPr bwMode="auto">
              <a:xfrm>
                <a:off x="383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defRPr/>
                </a:pPr>
                <a:endParaRPr kumimoji="1" lang="zh-TW" altLang="en-US" sz="2400" smtClean="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49" name="Rectangle 45"/>
              <p:cNvSpPr>
                <a:spLocks noChangeArrowheads="1"/>
              </p:cNvSpPr>
              <p:nvPr/>
            </p:nvSpPr>
            <p:spPr bwMode="auto">
              <a:xfrm>
                <a:off x="393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defRPr/>
                </a:pPr>
                <a:endParaRPr kumimoji="1" lang="zh-TW" altLang="en-US" sz="2400" smtClean="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50" name="Rectangle 46"/>
              <p:cNvSpPr>
                <a:spLocks noChangeArrowheads="1"/>
              </p:cNvSpPr>
              <p:nvPr/>
            </p:nvSpPr>
            <p:spPr bwMode="auto">
              <a:xfrm>
                <a:off x="403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defRPr/>
                </a:pPr>
                <a:endParaRPr kumimoji="1" lang="zh-TW" altLang="en-US" sz="2400" smtClean="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51" name="Rectangle 47"/>
              <p:cNvSpPr>
                <a:spLocks noChangeArrowheads="1"/>
              </p:cNvSpPr>
              <p:nvPr/>
            </p:nvSpPr>
            <p:spPr bwMode="auto">
              <a:xfrm>
                <a:off x="412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defRPr/>
                </a:pPr>
                <a:endParaRPr kumimoji="1" lang="zh-TW" altLang="en-US" sz="2400" smtClean="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52" name="Rectangle 48"/>
              <p:cNvSpPr>
                <a:spLocks noChangeArrowheads="1"/>
              </p:cNvSpPr>
              <p:nvPr/>
            </p:nvSpPr>
            <p:spPr bwMode="auto">
              <a:xfrm>
                <a:off x="422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defRPr/>
                </a:pPr>
                <a:endParaRPr kumimoji="1" lang="zh-TW" altLang="en-US" sz="2400" smtClean="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53" name="Rectangle 49"/>
              <p:cNvSpPr>
                <a:spLocks noChangeArrowheads="1"/>
              </p:cNvSpPr>
              <p:nvPr/>
            </p:nvSpPr>
            <p:spPr bwMode="auto">
              <a:xfrm>
                <a:off x="431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defRPr/>
                </a:pPr>
                <a:endParaRPr kumimoji="1" lang="zh-TW" altLang="en-US" sz="2400" smtClean="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54" name="Rectangle 50"/>
              <p:cNvSpPr>
                <a:spLocks noChangeArrowheads="1"/>
              </p:cNvSpPr>
              <p:nvPr/>
            </p:nvSpPr>
            <p:spPr bwMode="auto">
              <a:xfrm>
                <a:off x="441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defRPr/>
                </a:pPr>
                <a:endParaRPr kumimoji="1" lang="zh-TW" altLang="en-US" sz="2400" smtClean="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55" name="Rectangle 51"/>
              <p:cNvSpPr>
                <a:spLocks noChangeArrowheads="1"/>
              </p:cNvSpPr>
              <p:nvPr/>
            </p:nvSpPr>
            <p:spPr bwMode="auto">
              <a:xfrm>
                <a:off x="451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defRPr/>
                </a:pPr>
                <a:endParaRPr kumimoji="1" lang="zh-TW" altLang="en-US" sz="2400" smtClean="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56" name="Rectangle 52"/>
              <p:cNvSpPr>
                <a:spLocks noChangeArrowheads="1"/>
              </p:cNvSpPr>
              <p:nvPr/>
            </p:nvSpPr>
            <p:spPr bwMode="auto">
              <a:xfrm>
                <a:off x="460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defRPr/>
                </a:pPr>
                <a:endParaRPr kumimoji="1" lang="zh-TW" altLang="en-US" sz="2400" smtClean="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57" name="Rectangle 53"/>
              <p:cNvSpPr>
                <a:spLocks noChangeArrowheads="1"/>
              </p:cNvSpPr>
              <p:nvPr/>
            </p:nvSpPr>
            <p:spPr bwMode="auto">
              <a:xfrm>
                <a:off x="470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defRPr/>
                </a:pPr>
                <a:endParaRPr kumimoji="1" lang="zh-TW" altLang="en-US" sz="2400" smtClean="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58" name="Rectangle 54"/>
              <p:cNvSpPr>
                <a:spLocks noChangeArrowheads="1"/>
              </p:cNvSpPr>
              <p:nvPr/>
            </p:nvSpPr>
            <p:spPr bwMode="auto">
              <a:xfrm>
                <a:off x="479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defRPr/>
                </a:pPr>
                <a:endParaRPr kumimoji="1" lang="zh-TW" altLang="en-US" sz="2400" smtClean="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59" name="Rectangle 55"/>
              <p:cNvSpPr>
                <a:spLocks noChangeArrowheads="1"/>
              </p:cNvSpPr>
              <p:nvPr/>
            </p:nvSpPr>
            <p:spPr bwMode="auto">
              <a:xfrm>
                <a:off x="48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defRPr/>
                </a:pPr>
                <a:endParaRPr kumimoji="1" lang="zh-TW" altLang="en-US" sz="2400" smtClean="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60" name="Rectangle 56"/>
              <p:cNvSpPr>
                <a:spLocks noChangeArrowheads="1"/>
              </p:cNvSpPr>
              <p:nvPr/>
            </p:nvSpPr>
            <p:spPr bwMode="auto">
              <a:xfrm>
                <a:off x="49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defRPr/>
                </a:pPr>
                <a:endParaRPr kumimoji="1" lang="zh-TW" altLang="en-US" sz="2400" smtClean="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61" name="Rectangle 57"/>
              <p:cNvSpPr>
                <a:spLocks noChangeArrowheads="1"/>
              </p:cNvSpPr>
              <p:nvPr/>
            </p:nvSpPr>
            <p:spPr bwMode="auto">
              <a:xfrm>
                <a:off x="50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defRPr/>
                </a:pPr>
                <a:endParaRPr kumimoji="1" lang="zh-TW" altLang="en-US" sz="2400" smtClean="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62" name="Rectangle 58"/>
              <p:cNvSpPr>
                <a:spLocks noChangeArrowheads="1"/>
              </p:cNvSpPr>
              <p:nvPr/>
            </p:nvSpPr>
            <p:spPr bwMode="auto">
              <a:xfrm>
                <a:off x="51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defRPr/>
                </a:pPr>
                <a:endParaRPr kumimoji="1" lang="zh-TW" altLang="en-US" sz="2400" smtClean="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63" name="Rectangle 59"/>
              <p:cNvSpPr>
                <a:spLocks noChangeArrowheads="1"/>
              </p:cNvSpPr>
              <p:nvPr/>
            </p:nvSpPr>
            <p:spPr bwMode="auto">
              <a:xfrm>
                <a:off x="52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defRPr/>
                </a:pPr>
                <a:endParaRPr kumimoji="1" lang="zh-TW" altLang="en-US" sz="2400" smtClean="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64" name="Rectangle 60"/>
              <p:cNvSpPr>
                <a:spLocks noChangeArrowheads="1"/>
              </p:cNvSpPr>
              <p:nvPr/>
            </p:nvSpPr>
            <p:spPr bwMode="auto">
              <a:xfrm>
                <a:off x="53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defRPr/>
                </a:pPr>
                <a:endParaRPr kumimoji="1" lang="zh-TW" altLang="en-US" sz="2400" smtClean="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65" name="Rectangle 61"/>
              <p:cNvSpPr>
                <a:spLocks noChangeArrowheads="1"/>
              </p:cNvSpPr>
              <p:nvPr/>
            </p:nvSpPr>
            <p:spPr bwMode="auto">
              <a:xfrm>
                <a:off x="54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defRPr/>
                </a:pPr>
                <a:endParaRPr kumimoji="1" lang="zh-TW" altLang="en-US" sz="2400" smtClean="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66" name="Rectangle 62"/>
              <p:cNvSpPr>
                <a:spLocks noChangeArrowheads="1"/>
              </p:cNvSpPr>
              <p:nvPr/>
            </p:nvSpPr>
            <p:spPr bwMode="auto">
              <a:xfrm>
                <a:off x="55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defRPr/>
                </a:pPr>
                <a:endParaRPr kumimoji="1" lang="zh-TW" altLang="en-US" sz="2400" smtClean="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67" name="Rectangle 63"/>
              <p:cNvSpPr>
                <a:spLocks noChangeArrowheads="1"/>
              </p:cNvSpPr>
              <p:nvPr/>
            </p:nvSpPr>
            <p:spPr bwMode="auto">
              <a:xfrm>
                <a:off x="56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defRPr/>
                </a:pPr>
                <a:endParaRPr kumimoji="1" lang="zh-TW" altLang="en-US" sz="2400" smtClean="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</p:grpSp>
        <p:sp>
          <p:nvSpPr>
            <p:cNvPr id="6" name="Rectangle 64"/>
            <p:cNvSpPr>
              <a:spLocks noChangeArrowheads="1"/>
            </p:cNvSpPr>
            <p:nvPr userDrawn="1"/>
          </p:nvSpPr>
          <p:spPr bwMode="auto">
            <a:xfrm>
              <a:off x="429" y="0"/>
              <a:ext cx="5331" cy="4320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defRPr/>
              </a:pPr>
              <a:endParaRPr kumimoji="1" lang="zh-TW" altLang="en-US" sz="2400" smtClean="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7" name="Rectangle 65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321"/>
            </a:xfrm>
            <a:prstGeom prst="rect">
              <a:avLst/>
            </a:prstGeom>
            <a:solidFill>
              <a:schemeClr val="hlink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defRPr/>
              </a:pPr>
              <a:endParaRPr kumimoji="1" lang="zh-TW" altLang="en-US" sz="2400" smtClean="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</p:grpSp>
      <p:sp>
        <p:nvSpPr>
          <p:cNvPr id="68" name="Rectangle 66"/>
          <p:cNvSpPr>
            <a:spLocks noChangeArrowheads="1"/>
          </p:cNvSpPr>
          <p:nvPr/>
        </p:nvSpPr>
        <p:spPr bwMode="auto">
          <a:xfrm>
            <a:off x="3505200" y="2590800"/>
            <a:ext cx="4892675" cy="76200"/>
          </a:xfrm>
          <a:prstGeom prst="rect">
            <a:avLst/>
          </a:prstGeom>
          <a:solidFill>
            <a:schemeClr val="hlink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5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kumimoji="1" lang="zh-TW" altLang="zh-TW" sz="2400" smtClean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4163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779463" y="1096963"/>
            <a:ext cx="7678737" cy="1431925"/>
          </a:xfrm>
        </p:spPr>
        <p:txBody>
          <a:bodyPr/>
          <a:lstStyle>
            <a:lvl1pPr algn="r"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4164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21138" y="2860675"/>
            <a:ext cx="4437062" cy="3114675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spcBef>
                <a:spcPct val="50000"/>
              </a:spcBef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40880E6-4F4C-49F4-BA89-98DE8F34757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82995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AA6BD77-100F-4A67-A1B2-A1A4778D960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76332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994525" y="192088"/>
            <a:ext cx="2039938" cy="5903912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71538" y="192088"/>
            <a:ext cx="5970587" cy="5903912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AF20944-032F-4CB5-A363-13B3ECA37FC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298784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175" y="0"/>
            <a:ext cx="9147175" cy="6867525"/>
            <a:chOff x="-2" y="0"/>
            <a:chExt cx="5762" cy="4326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-2" y="0"/>
              <a:ext cx="5712" cy="4326"/>
              <a:chOff x="-2" y="0"/>
              <a:chExt cx="5712" cy="4326"/>
            </a:xfrm>
          </p:grpSpPr>
          <p:sp>
            <p:nvSpPr>
              <p:cNvPr id="8" name="Rectangle 4"/>
              <p:cNvSpPr>
                <a:spLocks noChangeArrowheads="1"/>
              </p:cNvSpPr>
              <p:nvPr/>
            </p:nvSpPr>
            <p:spPr bwMode="auto">
              <a:xfrm>
                <a:off x="-2" y="0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TW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itchFamily="34" charset="0"/>
                  <a:ea typeface="新細明體" charset="-120"/>
                  <a:cs typeface="+mn-cs"/>
                </a:endParaRPr>
              </a:p>
            </p:txBody>
          </p:sp>
          <p:sp>
            <p:nvSpPr>
              <p:cNvPr id="9" name="Rectangle 5"/>
              <p:cNvSpPr>
                <a:spLocks noChangeArrowheads="1"/>
              </p:cNvSpPr>
              <p:nvPr/>
            </p:nvSpPr>
            <p:spPr bwMode="auto">
              <a:xfrm>
                <a:off x="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TW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itchFamily="34" charset="0"/>
                  <a:ea typeface="新細明體" charset="-120"/>
                  <a:cs typeface="+mn-cs"/>
                </a:endParaRPr>
              </a:p>
            </p:txBody>
          </p:sp>
          <p:sp>
            <p:nvSpPr>
              <p:cNvPr id="10" name="Rectangle 6"/>
              <p:cNvSpPr>
                <a:spLocks noChangeArrowheads="1"/>
              </p:cNvSpPr>
              <p:nvPr/>
            </p:nvSpPr>
            <p:spPr bwMode="auto">
              <a:xfrm>
                <a:off x="1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TW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itchFamily="34" charset="0"/>
                  <a:ea typeface="新細明體" charset="-120"/>
                  <a:cs typeface="+mn-cs"/>
                </a:endParaRPr>
              </a:p>
            </p:txBody>
          </p:sp>
          <p:sp>
            <p:nvSpPr>
              <p:cNvPr id="11" name="Rectangle 7"/>
              <p:cNvSpPr>
                <a:spLocks noChangeArrowheads="1"/>
              </p:cNvSpPr>
              <p:nvPr/>
            </p:nvSpPr>
            <p:spPr bwMode="auto">
              <a:xfrm>
                <a:off x="2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TW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itchFamily="34" charset="0"/>
                  <a:ea typeface="新細明體" charset="-120"/>
                  <a:cs typeface="+mn-cs"/>
                </a:endParaRPr>
              </a:p>
            </p:txBody>
          </p:sp>
          <p:sp>
            <p:nvSpPr>
              <p:cNvPr id="12" name="Rectangle 8"/>
              <p:cNvSpPr>
                <a:spLocks noChangeArrowheads="1"/>
              </p:cNvSpPr>
              <p:nvPr/>
            </p:nvSpPr>
            <p:spPr bwMode="auto">
              <a:xfrm>
                <a:off x="3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TW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itchFamily="34" charset="0"/>
                  <a:ea typeface="新細明體" charset="-120"/>
                  <a:cs typeface="+mn-cs"/>
                </a:endParaRPr>
              </a:p>
            </p:txBody>
          </p:sp>
          <p:sp>
            <p:nvSpPr>
              <p:cNvPr id="13" name="Rectangle 9"/>
              <p:cNvSpPr>
                <a:spLocks noChangeArrowheads="1"/>
              </p:cNvSpPr>
              <p:nvPr/>
            </p:nvSpPr>
            <p:spPr bwMode="auto">
              <a:xfrm>
                <a:off x="4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TW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itchFamily="34" charset="0"/>
                  <a:ea typeface="新細明體" charset="-120"/>
                  <a:cs typeface="+mn-cs"/>
                </a:endParaRPr>
              </a:p>
            </p:txBody>
          </p:sp>
          <p:sp>
            <p:nvSpPr>
              <p:cNvPr id="14" name="Rectangle 10"/>
              <p:cNvSpPr>
                <a:spLocks noChangeArrowheads="1"/>
              </p:cNvSpPr>
              <p:nvPr/>
            </p:nvSpPr>
            <p:spPr bwMode="auto">
              <a:xfrm>
                <a:off x="5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TW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itchFamily="34" charset="0"/>
                  <a:ea typeface="新細明體" charset="-120"/>
                  <a:cs typeface="+mn-cs"/>
                </a:endParaRPr>
              </a:p>
            </p:txBody>
          </p:sp>
          <p:sp>
            <p:nvSpPr>
              <p:cNvPr id="15" name="Rectangle 11"/>
              <p:cNvSpPr>
                <a:spLocks noChangeArrowheads="1"/>
              </p:cNvSpPr>
              <p:nvPr/>
            </p:nvSpPr>
            <p:spPr bwMode="auto">
              <a:xfrm>
                <a:off x="6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TW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itchFamily="34" charset="0"/>
                  <a:ea typeface="新細明體" charset="-120"/>
                  <a:cs typeface="+mn-cs"/>
                </a:endParaRPr>
              </a:p>
            </p:txBody>
          </p:sp>
          <p:sp>
            <p:nvSpPr>
              <p:cNvPr id="16" name="Rectangle 12"/>
              <p:cNvSpPr>
                <a:spLocks noChangeArrowheads="1"/>
              </p:cNvSpPr>
              <p:nvPr/>
            </p:nvSpPr>
            <p:spPr bwMode="auto">
              <a:xfrm>
                <a:off x="7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TW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itchFamily="34" charset="0"/>
                  <a:ea typeface="新細明體" charset="-120"/>
                  <a:cs typeface="+mn-cs"/>
                </a:endParaRPr>
              </a:p>
            </p:txBody>
          </p:sp>
          <p:sp>
            <p:nvSpPr>
              <p:cNvPr id="17" name="Rectangle 13"/>
              <p:cNvSpPr>
                <a:spLocks noChangeArrowheads="1"/>
              </p:cNvSpPr>
              <p:nvPr/>
            </p:nvSpPr>
            <p:spPr bwMode="auto">
              <a:xfrm>
                <a:off x="8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TW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itchFamily="34" charset="0"/>
                  <a:ea typeface="新細明體" charset="-120"/>
                  <a:cs typeface="+mn-cs"/>
                </a:endParaRPr>
              </a:p>
            </p:txBody>
          </p:sp>
          <p:sp>
            <p:nvSpPr>
              <p:cNvPr id="18" name="Rectangle 14"/>
              <p:cNvSpPr>
                <a:spLocks noChangeArrowheads="1"/>
              </p:cNvSpPr>
              <p:nvPr/>
            </p:nvSpPr>
            <p:spPr bwMode="auto">
              <a:xfrm>
                <a:off x="95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TW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itchFamily="34" charset="0"/>
                  <a:ea typeface="新細明體" charset="-120"/>
                  <a:cs typeface="+mn-cs"/>
                </a:endParaRPr>
              </a:p>
            </p:txBody>
          </p:sp>
          <p:sp>
            <p:nvSpPr>
              <p:cNvPr id="19" name="Rectangle 15"/>
              <p:cNvSpPr>
                <a:spLocks noChangeArrowheads="1"/>
              </p:cNvSpPr>
              <p:nvPr/>
            </p:nvSpPr>
            <p:spPr bwMode="auto">
              <a:xfrm>
                <a:off x="105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TW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itchFamily="34" charset="0"/>
                  <a:ea typeface="新細明體" charset="-120"/>
                  <a:cs typeface="+mn-cs"/>
                </a:endParaRPr>
              </a:p>
            </p:txBody>
          </p:sp>
          <p:sp>
            <p:nvSpPr>
              <p:cNvPr id="20" name="Rectangle 16"/>
              <p:cNvSpPr>
                <a:spLocks noChangeArrowheads="1"/>
              </p:cNvSpPr>
              <p:nvPr/>
            </p:nvSpPr>
            <p:spPr bwMode="auto">
              <a:xfrm>
                <a:off x="115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TW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itchFamily="34" charset="0"/>
                  <a:ea typeface="新細明體" charset="-120"/>
                  <a:cs typeface="+mn-cs"/>
                </a:endParaRPr>
              </a:p>
            </p:txBody>
          </p:sp>
          <p:sp>
            <p:nvSpPr>
              <p:cNvPr id="21" name="Rectangle 17"/>
              <p:cNvSpPr>
                <a:spLocks noChangeArrowheads="1"/>
              </p:cNvSpPr>
              <p:nvPr/>
            </p:nvSpPr>
            <p:spPr bwMode="auto">
              <a:xfrm>
                <a:off x="124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TW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itchFamily="34" charset="0"/>
                  <a:ea typeface="新細明體" charset="-120"/>
                  <a:cs typeface="+mn-cs"/>
                </a:endParaRPr>
              </a:p>
            </p:txBody>
          </p:sp>
          <p:sp>
            <p:nvSpPr>
              <p:cNvPr id="22" name="Rectangle 18"/>
              <p:cNvSpPr>
                <a:spLocks noChangeArrowheads="1"/>
              </p:cNvSpPr>
              <p:nvPr/>
            </p:nvSpPr>
            <p:spPr bwMode="auto">
              <a:xfrm>
                <a:off x="134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TW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itchFamily="34" charset="0"/>
                  <a:ea typeface="新細明體" charset="-120"/>
                  <a:cs typeface="+mn-cs"/>
                </a:endParaRPr>
              </a:p>
            </p:txBody>
          </p:sp>
          <p:sp>
            <p:nvSpPr>
              <p:cNvPr id="23" name="Rectangle 19"/>
              <p:cNvSpPr>
                <a:spLocks noChangeArrowheads="1"/>
              </p:cNvSpPr>
              <p:nvPr/>
            </p:nvSpPr>
            <p:spPr bwMode="auto">
              <a:xfrm>
                <a:off x="143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TW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itchFamily="34" charset="0"/>
                  <a:ea typeface="新細明體" charset="-120"/>
                  <a:cs typeface="+mn-cs"/>
                </a:endParaRPr>
              </a:p>
            </p:txBody>
          </p:sp>
          <p:sp>
            <p:nvSpPr>
              <p:cNvPr id="24" name="Rectangle 20"/>
              <p:cNvSpPr>
                <a:spLocks noChangeArrowheads="1"/>
              </p:cNvSpPr>
              <p:nvPr/>
            </p:nvSpPr>
            <p:spPr bwMode="auto">
              <a:xfrm>
                <a:off x="153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TW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itchFamily="34" charset="0"/>
                  <a:ea typeface="新細明體" charset="-120"/>
                  <a:cs typeface="+mn-cs"/>
                </a:endParaRPr>
              </a:p>
            </p:txBody>
          </p:sp>
          <p:sp>
            <p:nvSpPr>
              <p:cNvPr id="25" name="Rectangle 21"/>
              <p:cNvSpPr>
                <a:spLocks noChangeArrowheads="1"/>
              </p:cNvSpPr>
              <p:nvPr/>
            </p:nvSpPr>
            <p:spPr bwMode="auto">
              <a:xfrm>
                <a:off x="163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TW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itchFamily="34" charset="0"/>
                  <a:ea typeface="新細明體" charset="-120"/>
                  <a:cs typeface="+mn-cs"/>
                </a:endParaRPr>
              </a:p>
            </p:txBody>
          </p:sp>
          <p:sp>
            <p:nvSpPr>
              <p:cNvPr id="26" name="Rectangle 22"/>
              <p:cNvSpPr>
                <a:spLocks noChangeArrowheads="1"/>
              </p:cNvSpPr>
              <p:nvPr/>
            </p:nvSpPr>
            <p:spPr bwMode="auto">
              <a:xfrm>
                <a:off x="172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TW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itchFamily="34" charset="0"/>
                  <a:ea typeface="新細明體" charset="-120"/>
                  <a:cs typeface="+mn-cs"/>
                </a:endParaRPr>
              </a:p>
            </p:txBody>
          </p:sp>
          <p:sp>
            <p:nvSpPr>
              <p:cNvPr id="27" name="Rectangle 23"/>
              <p:cNvSpPr>
                <a:spLocks noChangeArrowheads="1"/>
              </p:cNvSpPr>
              <p:nvPr/>
            </p:nvSpPr>
            <p:spPr bwMode="auto">
              <a:xfrm>
                <a:off x="182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TW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itchFamily="34" charset="0"/>
                  <a:ea typeface="新細明體" charset="-120"/>
                  <a:cs typeface="+mn-cs"/>
                </a:endParaRPr>
              </a:p>
            </p:txBody>
          </p:sp>
          <p:sp>
            <p:nvSpPr>
              <p:cNvPr id="28" name="Rectangle 24"/>
              <p:cNvSpPr>
                <a:spLocks noChangeArrowheads="1"/>
              </p:cNvSpPr>
              <p:nvPr/>
            </p:nvSpPr>
            <p:spPr bwMode="auto">
              <a:xfrm>
                <a:off x="191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TW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itchFamily="34" charset="0"/>
                  <a:ea typeface="新細明體" charset="-120"/>
                  <a:cs typeface="+mn-cs"/>
                </a:endParaRPr>
              </a:p>
            </p:txBody>
          </p:sp>
          <p:sp>
            <p:nvSpPr>
              <p:cNvPr id="29" name="Rectangle 25"/>
              <p:cNvSpPr>
                <a:spLocks noChangeArrowheads="1"/>
              </p:cNvSpPr>
              <p:nvPr/>
            </p:nvSpPr>
            <p:spPr bwMode="auto">
              <a:xfrm>
                <a:off x="201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TW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itchFamily="34" charset="0"/>
                  <a:ea typeface="新細明體" charset="-120"/>
                  <a:cs typeface="+mn-cs"/>
                </a:endParaRPr>
              </a:p>
            </p:txBody>
          </p:sp>
          <p:sp>
            <p:nvSpPr>
              <p:cNvPr id="30" name="Rectangle 26"/>
              <p:cNvSpPr>
                <a:spLocks noChangeArrowheads="1"/>
              </p:cNvSpPr>
              <p:nvPr/>
            </p:nvSpPr>
            <p:spPr bwMode="auto">
              <a:xfrm>
                <a:off x="211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TW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itchFamily="34" charset="0"/>
                  <a:ea typeface="新細明體" charset="-120"/>
                  <a:cs typeface="+mn-cs"/>
                </a:endParaRPr>
              </a:p>
            </p:txBody>
          </p:sp>
          <p:sp>
            <p:nvSpPr>
              <p:cNvPr id="31" name="Rectangle 27"/>
              <p:cNvSpPr>
                <a:spLocks noChangeArrowheads="1"/>
              </p:cNvSpPr>
              <p:nvPr/>
            </p:nvSpPr>
            <p:spPr bwMode="auto">
              <a:xfrm>
                <a:off x="220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TW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itchFamily="34" charset="0"/>
                  <a:ea typeface="新細明體" charset="-120"/>
                  <a:cs typeface="+mn-cs"/>
                </a:endParaRPr>
              </a:p>
            </p:txBody>
          </p:sp>
          <p:sp>
            <p:nvSpPr>
              <p:cNvPr id="32" name="Rectangle 28"/>
              <p:cNvSpPr>
                <a:spLocks noChangeArrowheads="1"/>
              </p:cNvSpPr>
              <p:nvPr/>
            </p:nvSpPr>
            <p:spPr bwMode="auto">
              <a:xfrm>
                <a:off x="230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TW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itchFamily="34" charset="0"/>
                  <a:ea typeface="新細明體" charset="-120"/>
                  <a:cs typeface="+mn-cs"/>
                </a:endParaRPr>
              </a:p>
            </p:txBody>
          </p:sp>
          <p:sp>
            <p:nvSpPr>
              <p:cNvPr id="33" name="Rectangle 29"/>
              <p:cNvSpPr>
                <a:spLocks noChangeArrowheads="1"/>
              </p:cNvSpPr>
              <p:nvPr/>
            </p:nvSpPr>
            <p:spPr bwMode="auto">
              <a:xfrm>
                <a:off x="239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TW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itchFamily="34" charset="0"/>
                  <a:ea typeface="新細明體" charset="-120"/>
                  <a:cs typeface="+mn-cs"/>
                </a:endParaRPr>
              </a:p>
            </p:txBody>
          </p:sp>
          <p:sp>
            <p:nvSpPr>
              <p:cNvPr id="34" name="Rectangle 30"/>
              <p:cNvSpPr>
                <a:spLocks noChangeArrowheads="1"/>
              </p:cNvSpPr>
              <p:nvPr/>
            </p:nvSpPr>
            <p:spPr bwMode="auto">
              <a:xfrm>
                <a:off x="24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TW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itchFamily="34" charset="0"/>
                  <a:ea typeface="新細明體" charset="-120"/>
                  <a:cs typeface="+mn-cs"/>
                </a:endParaRPr>
              </a:p>
            </p:txBody>
          </p:sp>
          <p:sp>
            <p:nvSpPr>
              <p:cNvPr id="35" name="Rectangle 31"/>
              <p:cNvSpPr>
                <a:spLocks noChangeArrowheads="1"/>
              </p:cNvSpPr>
              <p:nvPr/>
            </p:nvSpPr>
            <p:spPr bwMode="auto">
              <a:xfrm>
                <a:off x="25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TW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itchFamily="34" charset="0"/>
                  <a:ea typeface="新細明體" charset="-120"/>
                  <a:cs typeface="+mn-cs"/>
                </a:endParaRPr>
              </a:p>
            </p:txBody>
          </p:sp>
          <p:sp>
            <p:nvSpPr>
              <p:cNvPr id="36" name="Rectangle 32"/>
              <p:cNvSpPr>
                <a:spLocks noChangeArrowheads="1"/>
              </p:cNvSpPr>
              <p:nvPr/>
            </p:nvSpPr>
            <p:spPr bwMode="auto">
              <a:xfrm>
                <a:off x="26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TW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itchFamily="34" charset="0"/>
                  <a:ea typeface="新細明體" charset="-120"/>
                  <a:cs typeface="+mn-cs"/>
                </a:endParaRPr>
              </a:p>
            </p:txBody>
          </p:sp>
          <p:sp>
            <p:nvSpPr>
              <p:cNvPr id="37" name="Rectangle 33"/>
              <p:cNvSpPr>
                <a:spLocks noChangeArrowheads="1"/>
              </p:cNvSpPr>
              <p:nvPr/>
            </p:nvSpPr>
            <p:spPr bwMode="auto">
              <a:xfrm>
                <a:off x="27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TW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itchFamily="34" charset="0"/>
                  <a:ea typeface="新細明體" charset="-120"/>
                  <a:cs typeface="+mn-cs"/>
                </a:endParaRPr>
              </a:p>
            </p:txBody>
          </p:sp>
          <p:sp>
            <p:nvSpPr>
              <p:cNvPr id="38" name="Rectangle 34"/>
              <p:cNvSpPr>
                <a:spLocks noChangeArrowheads="1"/>
              </p:cNvSpPr>
              <p:nvPr/>
            </p:nvSpPr>
            <p:spPr bwMode="auto">
              <a:xfrm>
                <a:off x="28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TW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itchFamily="34" charset="0"/>
                  <a:ea typeface="新細明體" charset="-120"/>
                  <a:cs typeface="+mn-cs"/>
                </a:endParaRPr>
              </a:p>
            </p:txBody>
          </p:sp>
          <p:sp>
            <p:nvSpPr>
              <p:cNvPr id="39" name="Rectangle 35"/>
              <p:cNvSpPr>
                <a:spLocks noChangeArrowheads="1"/>
              </p:cNvSpPr>
              <p:nvPr/>
            </p:nvSpPr>
            <p:spPr bwMode="auto">
              <a:xfrm>
                <a:off x="29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TW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itchFamily="34" charset="0"/>
                  <a:ea typeface="新細明體" charset="-120"/>
                  <a:cs typeface="+mn-cs"/>
                </a:endParaRPr>
              </a:p>
            </p:txBody>
          </p:sp>
          <p:sp>
            <p:nvSpPr>
              <p:cNvPr id="40" name="Rectangle 36"/>
              <p:cNvSpPr>
                <a:spLocks noChangeArrowheads="1"/>
              </p:cNvSpPr>
              <p:nvPr/>
            </p:nvSpPr>
            <p:spPr bwMode="auto">
              <a:xfrm>
                <a:off x="30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TW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itchFamily="34" charset="0"/>
                  <a:ea typeface="新細明體" charset="-120"/>
                  <a:cs typeface="+mn-cs"/>
                </a:endParaRPr>
              </a:p>
            </p:txBody>
          </p:sp>
          <p:sp>
            <p:nvSpPr>
              <p:cNvPr id="41" name="Rectangle 37"/>
              <p:cNvSpPr>
                <a:spLocks noChangeArrowheads="1"/>
              </p:cNvSpPr>
              <p:nvPr/>
            </p:nvSpPr>
            <p:spPr bwMode="auto">
              <a:xfrm>
                <a:off x="31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TW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itchFamily="34" charset="0"/>
                  <a:ea typeface="新細明體" charset="-120"/>
                  <a:cs typeface="+mn-cs"/>
                </a:endParaRPr>
              </a:p>
            </p:txBody>
          </p:sp>
          <p:sp>
            <p:nvSpPr>
              <p:cNvPr id="42" name="Rectangle 38"/>
              <p:cNvSpPr>
                <a:spLocks noChangeArrowheads="1"/>
              </p:cNvSpPr>
              <p:nvPr/>
            </p:nvSpPr>
            <p:spPr bwMode="auto">
              <a:xfrm>
                <a:off x="32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TW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itchFamily="34" charset="0"/>
                  <a:ea typeface="新細明體" charset="-120"/>
                  <a:cs typeface="+mn-cs"/>
                </a:endParaRPr>
              </a:p>
            </p:txBody>
          </p:sp>
          <p:sp>
            <p:nvSpPr>
              <p:cNvPr id="43" name="Rectangle 39"/>
              <p:cNvSpPr>
                <a:spLocks noChangeArrowheads="1"/>
              </p:cNvSpPr>
              <p:nvPr/>
            </p:nvSpPr>
            <p:spPr bwMode="auto">
              <a:xfrm>
                <a:off x="335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TW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itchFamily="34" charset="0"/>
                  <a:ea typeface="新細明體" charset="-120"/>
                  <a:cs typeface="+mn-cs"/>
                </a:endParaRPr>
              </a:p>
            </p:txBody>
          </p:sp>
          <p:sp>
            <p:nvSpPr>
              <p:cNvPr id="44" name="Rectangle 40"/>
              <p:cNvSpPr>
                <a:spLocks noChangeArrowheads="1"/>
              </p:cNvSpPr>
              <p:nvPr/>
            </p:nvSpPr>
            <p:spPr bwMode="auto">
              <a:xfrm>
                <a:off x="345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TW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itchFamily="34" charset="0"/>
                  <a:ea typeface="新細明體" charset="-120"/>
                  <a:cs typeface="+mn-cs"/>
                </a:endParaRPr>
              </a:p>
            </p:txBody>
          </p:sp>
          <p:sp>
            <p:nvSpPr>
              <p:cNvPr id="45" name="Rectangle 41"/>
              <p:cNvSpPr>
                <a:spLocks noChangeArrowheads="1"/>
              </p:cNvSpPr>
              <p:nvPr/>
            </p:nvSpPr>
            <p:spPr bwMode="auto">
              <a:xfrm>
                <a:off x="355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TW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itchFamily="34" charset="0"/>
                  <a:ea typeface="新細明體" charset="-120"/>
                  <a:cs typeface="+mn-cs"/>
                </a:endParaRPr>
              </a:p>
            </p:txBody>
          </p:sp>
          <p:sp>
            <p:nvSpPr>
              <p:cNvPr id="46" name="Rectangle 42"/>
              <p:cNvSpPr>
                <a:spLocks noChangeArrowheads="1"/>
              </p:cNvSpPr>
              <p:nvPr/>
            </p:nvSpPr>
            <p:spPr bwMode="auto">
              <a:xfrm>
                <a:off x="364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TW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itchFamily="34" charset="0"/>
                  <a:ea typeface="新細明體" charset="-120"/>
                  <a:cs typeface="+mn-cs"/>
                </a:endParaRPr>
              </a:p>
            </p:txBody>
          </p:sp>
          <p:sp>
            <p:nvSpPr>
              <p:cNvPr id="47" name="Rectangle 43"/>
              <p:cNvSpPr>
                <a:spLocks noChangeArrowheads="1"/>
              </p:cNvSpPr>
              <p:nvPr/>
            </p:nvSpPr>
            <p:spPr bwMode="auto">
              <a:xfrm>
                <a:off x="374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TW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itchFamily="34" charset="0"/>
                  <a:ea typeface="新細明體" charset="-120"/>
                  <a:cs typeface="+mn-cs"/>
                </a:endParaRPr>
              </a:p>
            </p:txBody>
          </p:sp>
          <p:sp>
            <p:nvSpPr>
              <p:cNvPr id="48" name="Rectangle 44"/>
              <p:cNvSpPr>
                <a:spLocks noChangeArrowheads="1"/>
              </p:cNvSpPr>
              <p:nvPr/>
            </p:nvSpPr>
            <p:spPr bwMode="auto">
              <a:xfrm>
                <a:off x="383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TW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itchFamily="34" charset="0"/>
                  <a:ea typeface="新細明體" charset="-120"/>
                  <a:cs typeface="+mn-cs"/>
                </a:endParaRPr>
              </a:p>
            </p:txBody>
          </p:sp>
          <p:sp>
            <p:nvSpPr>
              <p:cNvPr id="49" name="Rectangle 45"/>
              <p:cNvSpPr>
                <a:spLocks noChangeArrowheads="1"/>
              </p:cNvSpPr>
              <p:nvPr/>
            </p:nvSpPr>
            <p:spPr bwMode="auto">
              <a:xfrm>
                <a:off x="393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TW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itchFamily="34" charset="0"/>
                  <a:ea typeface="新細明體" charset="-120"/>
                  <a:cs typeface="+mn-cs"/>
                </a:endParaRPr>
              </a:p>
            </p:txBody>
          </p:sp>
          <p:sp>
            <p:nvSpPr>
              <p:cNvPr id="50" name="Rectangle 46"/>
              <p:cNvSpPr>
                <a:spLocks noChangeArrowheads="1"/>
              </p:cNvSpPr>
              <p:nvPr/>
            </p:nvSpPr>
            <p:spPr bwMode="auto">
              <a:xfrm>
                <a:off x="403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TW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itchFamily="34" charset="0"/>
                  <a:ea typeface="新細明體" charset="-120"/>
                  <a:cs typeface="+mn-cs"/>
                </a:endParaRPr>
              </a:p>
            </p:txBody>
          </p:sp>
          <p:sp>
            <p:nvSpPr>
              <p:cNvPr id="51" name="Rectangle 47"/>
              <p:cNvSpPr>
                <a:spLocks noChangeArrowheads="1"/>
              </p:cNvSpPr>
              <p:nvPr/>
            </p:nvSpPr>
            <p:spPr bwMode="auto">
              <a:xfrm>
                <a:off x="412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TW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itchFamily="34" charset="0"/>
                  <a:ea typeface="新細明體" charset="-120"/>
                  <a:cs typeface="+mn-cs"/>
                </a:endParaRPr>
              </a:p>
            </p:txBody>
          </p:sp>
          <p:sp>
            <p:nvSpPr>
              <p:cNvPr id="52" name="Rectangle 48"/>
              <p:cNvSpPr>
                <a:spLocks noChangeArrowheads="1"/>
              </p:cNvSpPr>
              <p:nvPr/>
            </p:nvSpPr>
            <p:spPr bwMode="auto">
              <a:xfrm>
                <a:off x="422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TW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itchFamily="34" charset="0"/>
                  <a:ea typeface="新細明體" charset="-120"/>
                  <a:cs typeface="+mn-cs"/>
                </a:endParaRPr>
              </a:p>
            </p:txBody>
          </p:sp>
          <p:sp>
            <p:nvSpPr>
              <p:cNvPr id="53" name="Rectangle 49"/>
              <p:cNvSpPr>
                <a:spLocks noChangeArrowheads="1"/>
              </p:cNvSpPr>
              <p:nvPr/>
            </p:nvSpPr>
            <p:spPr bwMode="auto">
              <a:xfrm>
                <a:off x="431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TW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itchFamily="34" charset="0"/>
                  <a:ea typeface="新細明體" charset="-120"/>
                  <a:cs typeface="+mn-cs"/>
                </a:endParaRPr>
              </a:p>
            </p:txBody>
          </p:sp>
          <p:sp>
            <p:nvSpPr>
              <p:cNvPr id="54" name="Rectangle 50"/>
              <p:cNvSpPr>
                <a:spLocks noChangeArrowheads="1"/>
              </p:cNvSpPr>
              <p:nvPr/>
            </p:nvSpPr>
            <p:spPr bwMode="auto">
              <a:xfrm>
                <a:off x="441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TW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itchFamily="34" charset="0"/>
                  <a:ea typeface="新細明體" charset="-120"/>
                  <a:cs typeface="+mn-cs"/>
                </a:endParaRPr>
              </a:p>
            </p:txBody>
          </p:sp>
          <p:sp>
            <p:nvSpPr>
              <p:cNvPr id="55" name="Rectangle 51"/>
              <p:cNvSpPr>
                <a:spLocks noChangeArrowheads="1"/>
              </p:cNvSpPr>
              <p:nvPr/>
            </p:nvSpPr>
            <p:spPr bwMode="auto">
              <a:xfrm>
                <a:off x="451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TW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itchFamily="34" charset="0"/>
                  <a:ea typeface="新細明體" charset="-120"/>
                  <a:cs typeface="+mn-cs"/>
                </a:endParaRPr>
              </a:p>
            </p:txBody>
          </p:sp>
          <p:sp>
            <p:nvSpPr>
              <p:cNvPr id="56" name="Rectangle 52"/>
              <p:cNvSpPr>
                <a:spLocks noChangeArrowheads="1"/>
              </p:cNvSpPr>
              <p:nvPr/>
            </p:nvSpPr>
            <p:spPr bwMode="auto">
              <a:xfrm>
                <a:off x="460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TW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itchFamily="34" charset="0"/>
                  <a:ea typeface="新細明體" charset="-120"/>
                  <a:cs typeface="+mn-cs"/>
                </a:endParaRPr>
              </a:p>
            </p:txBody>
          </p:sp>
          <p:sp>
            <p:nvSpPr>
              <p:cNvPr id="57" name="Rectangle 53"/>
              <p:cNvSpPr>
                <a:spLocks noChangeArrowheads="1"/>
              </p:cNvSpPr>
              <p:nvPr/>
            </p:nvSpPr>
            <p:spPr bwMode="auto">
              <a:xfrm>
                <a:off x="470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TW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itchFamily="34" charset="0"/>
                  <a:ea typeface="新細明體" charset="-120"/>
                  <a:cs typeface="+mn-cs"/>
                </a:endParaRPr>
              </a:p>
            </p:txBody>
          </p:sp>
          <p:sp>
            <p:nvSpPr>
              <p:cNvPr id="58" name="Rectangle 54"/>
              <p:cNvSpPr>
                <a:spLocks noChangeArrowheads="1"/>
              </p:cNvSpPr>
              <p:nvPr/>
            </p:nvSpPr>
            <p:spPr bwMode="auto">
              <a:xfrm>
                <a:off x="479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TW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itchFamily="34" charset="0"/>
                  <a:ea typeface="新細明體" charset="-120"/>
                  <a:cs typeface="+mn-cs"/>
                </a:endParaRPr>
              </a:p>
            </p:txBody>
          </p:sp>
          <p:sp>
            <p:nvSpPr>
              <p:cNvPr id="59" name="Rectangle 55"/>
              <p:cNvSpPr>
                <a:spLocks noChangeArrowheads="1"/>
              </p:cNvSpPr>
              <p:nvPr/>
            </p:nvSpPr>
            <p:spPr bwMode="auto">
              <a:xfrm>
                <a:off x="48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TW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itchFamily="34" charset="0"/>
                  <a:ea typeface="新細明體" charset="-120"/>
                  <a:cs typeface="+mn-cs"/>
                </a:endParaRPr>
              </a:p>
            </p:txBody>
          </p:sp>
          <p:sp>
            <p:nvSpPr>
              <p:cNvPr id="60" name="Rectangle 56"/>
              <p:cNvSpPr>
                <a:spLocks noChangeArrowheads="1"/>
              </p:cNvSpPr>
              <p:nvPr/>
            </p:nvSpPr>
            <p:spPr bwMode="auto">
              <a:xfrm>
                <a:off x="49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TW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itchFamily="34" charset="0"/>
                  <a:ea typeface="新細明體" charset="-120"/>
                  <a:cs typeface="+mn-cs"/>
                </a:endParaRPr>
              </a:p>
            </p:txBody>
          </p:sp>
          <p:sp>
            <p:nvSpPr>
              <p:cNvPr id="61" name="Rectangle 57"/>
              <p:cNvSpPr>
                <a:spLocks noChangeArrowheads="1"/>
              </p:cNvSpPr>
              <p:nvPr/>
            </p:nvSpPr>
            <p:spPr bwMode="auto">
              <a:xfrm>
                <a:off x="50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TW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itchFamily="34" charset="0"/>
                  <a:ea typeface="新細明體" charset="-120"/>
                  <a:cs typeface="+mn-cs"/>
                </a:endParaRPr>
              </a:p>
            </p:txBody>
          </p:sp>
          <p:sp>
            <p:nvSpPr>
              <p:cNvPr id="62" name="Rectangle 58"/>
              <p:cNvSpPr>
                <a:spLocks noChangeArrowheads="1"/>
              </p:cNvSpPr>
              <p:nvPr/>
            </p:nvSpPr>
            <p:spPr bwMode="auto">
              <a:xfrm>
                <a:off x="51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TW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itchFamily="34" charset="0"/>
                  <a:ea typeface="新細明體" charset="-120"/>
                  <a:cs typeface="+mn-cs"/>
                </a:endParaRPr>
              </a:p>
            </p:txBody>
          </p:sp>
          <p:sp>
            <p:nvSpPr>
              <p:cNvPr id="63" name="Rectangle 59"/>
              <p:cNvSpPr>
                <a:spLocks noChangeArrowheads="1"/>
              </p:cNvSpPr>
              <p:nvPr/>
            </p:nvSpPr>
            <p:spPr bwMode="auto">
              <a:xfrm>
                <a:off x="52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TW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itchFamily="34" charset="0"/>
                  <a:ea typeface="新細明體" charset="-120"/>
                  <a:cs typeface="+mn-cs"/>
                </a:endParaRPr>
              </a:p>
            </p:txBody>
          </p:sp>
          <p:sp>
            <p:nvSpPr>
              <p:cNvPr id="64" name="Rectangle 60"/>
              <p:cNvSpPr>
                <a:spLocks noChangeArrowheads="1"/>
              </p:cNvSpPr>
              <p:nvPr/>
            </p:nvSpPr>
            <p:spPr bwMode="auto">
              <a:xfrm>
                <a:off x="53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TW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itchFamily="34" charset="0"/>
                  <a:ea typeface="新細明體" charset="-120"/>
                  <a:cs typeface="+mn-cs"/>
                </a:endParaRPr>
              </a:p>
            </p:txBody>
          </p:sp>
          <p:sp>
            <p:nvSpPr>
              <p:cNvPr id="65" name="Rectangle 61"/>
              <p:cNvSpPr>
                <a:spLocks noChangeArrowheads="1"/>
              </p:cNvSpPr>
              <p:nvPr/>
            </p:nvSpPr>
            <p:spPr bwMode="auto">
              <a:xfrm>
                <a:off x="54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TW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itchFamily="34" charset="0"/>
                  <a:ea typeface="新細明體" charset="-120"/>
                  <a:cs typeface="+mn-cs"/>
                </a:endParaRPr>
              </a:p>
            </p:txBody>
          </p:sp>
          <p:sp>
            <p:nvSpPr>
              <p:cNvPr id="66" name="Rectangle 62"/>
              <p:cNvSpPr>
                <a:spLocks noChangeArrowheads="1"/>
              </p:cNvSpPr>
              <p:nvPr/>
            </p:nvSpPr>
            <p:spPr bwMode="auto">
              <a:xfrm>
                <a:off x="55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TW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itchFamily="34" charset="0"/>
                  <a:ea typeface="新細明體" charset="-120"/>
                  <a:cs typeface="+mn-cs"/>
                </a:endParaRPr>
              </a:p>
            </p:txBody>
          </p:sp>
          <p:sp>
            <p:nvSpPr>
              <p:cNvPr id="67" name="Rectangle 63"/>
              <p:cNvSpPr>
                <a:spLocks noChangeArrowheads="1"/>
              </p:cNvSpPr>
              <p:nvPr/>
            </p:nvSpPr>
            <p:spPr bwMode="auto">
              <a:xfrm>
                <a:off x="56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TW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itchFamily="34" charset="0"/>
                  <a:ea typeface="新細明體" charset="-120"/>
                  <a:cs typeface="+mn-cs"/>
                </a:endParaRPr>
              </a:p>
            </p:txBody>
          </p:sp>
        </p:grpSp>
        <p:sp>
          <p:nvSpPr>
            <p:cNvPr id="6" name="Rectangle 64"/>
            <p:cNvSpPr>
              <a:spLocks noChangeArrowheads="1"/>
            </p:cNvSpPr>
            <p:nvPr userDrawn="1"/>
          </p:nvSpPr>
          <p:spPr bwMode="auto">
            <a:xfrm>
              <a:off x="429" y="0"/>
              <a:ext cx="5331" cy="432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TW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新細明體" charset="-120"/>
                <a:cs typeface="+mn-cs"/>
              </a:endParaRPr>
            </a:p>
          </p:txBody>
        </p:sp>
        <p:sp>
          <p:nvSpPr>
            <p:cNvPr id="7" name="Rectangle 65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321"/>
            </a:xfrm>
            <a:prstGeom prst="rect">
              <a:avLst/>
            </a:prstGeom>
            <a:solidFill>
              <a:schemeClr val="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TW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新細明體" charset="-120"/>
                <a:cs typeface="+mn-cs"/>
              </a:endParaRPr>
            </a:p>
          </p:txBody>
        </p:sp>
      </p:grpSp>
      <p:sp>
        <p:nvSpPr>
          <p:cNvPr id="68" name="Rectangle 66"/>
          <p:cNvSpPr>
            <a:spLocks noChangeArrowheads="1"/>
          </p:cNvSpPr>
          <p:nvPr/>
        </p:nvSpPr>
        <p:spPr bwMode="auto">
          <a:xfrm>
            <a:off x="3505200" y="2590800"/>
            <a:ext cx="4892675" cy="76200"/>
          </a:xfrm>
          <a:prstGeom prst="rect">
            <a:avLst/>
          </a:prstGeom>
          <a:solidFill>
            <a:schemeClr val="hlink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新細明體" charset="-120"/>
              <a:cs typeface="+mn-cs"/>
            </a:endParaRPr>
          </a:p>
        </p:txBody>
      </p:sp>
      <p:sp>
        <p:nvSpPr>
          <p:cNvPr id="4163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779463" y="1096963"/>
            <a:ext cx="7678737" cy="1431925"/>
          </a:xfrm>
        </p:spPr>
        <p:txBody>
          <a:bodyPr/>
          <a:lstStyle>
            <a:lvl1pPr algn="r"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4164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21138" y="2860675"/>
            <a:ext cx="4437062" cy="3114675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新細明體" charset="-120"/>
              <a:cs typeface="+mn-cs"/>
            </a:endParaRPr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新細明體" charset="-120"/>
              <a:cs typeface="+mn-cs"/>
            </a:endParaRPr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67EC38F-7236-4F28-93DF-C2CCBBEE6AC2}" type="slidenum">
              <a:rPr kumimoji="0" lang="en-US" altLang="zh-TW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新細明體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zh-TW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新細明體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88281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新細明體" charset="-120"/>
              <a:cs typeface="+mn-cs"/>
            </a:endParaRP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新細明體" charset="-120"/>
              <a:cs typeface="+mn-cs"/>
            </a:endParaRPr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ECB933B-8305-4B68-BC8F-953C88B8BBB6}" type="slidenum">
              <a:rPr kumimoji="0" lang="en-US" altLang="zh-TW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新細明體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zh-TW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新細明體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778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新細明體" charset="-120"/>
              <a:cs typeface="+mn-cs"/>
            </a:endParaRP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新細明體" charset="-120"/>
              <a:cs typeface="+mn-cs"/>
            </a:endParaRPr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716B343-2627-4595-B236-2FE0BA05255E}" type="slidenum">
              <a:rPr kumimoji="0" lang="en-US" altLang="zh-TW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新細明體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zh-TW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新細明體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47958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12813" y="1905000"/>
            <a:ext cx="39782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043488" y="1905000"/>
            <a:ext cx="3979862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新細明體" charset="-120"/>
              <a:cs typeface="+mn-cs"/>
            </a:endParaRPr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新細明體" charset="-120"/>
              <a:cs typeface="+mn-cs"/>
            </a:endParaRPr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CBAA07F-1ACB-42FA-B937-4512D00A981B}" type="slidenum">
              <a:rPr kumimoji="0" lang="en-US" altLang="zh-TW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新細明體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zh-TW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新細明體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88113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新細明體" charset="-120"/>
              <a:cs typeface="+mn-cs"/>
            </a:endParaRPr>
          </a:p>
        </p:txBody>
      </p:sp>
      <p:sp>
        <p:nvSpPr>
          <p:cNvPr id="8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新細明體" charset="-120"/>
              <a:cs typeface="+mn-cs"/>
            </a:endParaRPr>
          </a:p>
        </p:txBody>
      </p:sp>
      <p:sp>
        <p:nvSpPr>
          <p:cNvPr id="9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99C05-FB09-4DAD-A87E-136FF8D007F7}" type="slidenum">
              <a:rPr kumimoji="0" lang="en-US" altLang="zh-TW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新細明體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zh-TW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新細明體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7322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新細明體" charset="-120"/>
              <a:cs typeface="+mn-cs"/>
            </a:endParaRPr>
          </a:p>
        </p:txBody>
      </p:sp>
      <p:sp>
        <p:nvSpPr>
          <p:cNvPr id="4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新細明體" charset="-120"/>
              <a:cs typeface="+mn-cs"/>
            </a:endParaRP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8927304-4A1B-4415-B0CD-D8727B23AAA8}" type="slidenum">
              <a:rPr kumimoji="0" lang="en-US" altLang="zh-TW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新細明體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zh-TW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新細明體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86410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新細明體" charset="-120"/>
              <a:cs typeface="+mn-cs"/>
            </a:endParaRPr>
          </a:p>
        </p:txBody>
      </p:sp>
      <p:sp>
        <p:nvSpPr>
          <p:cNvPr id="3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新細明體" charset="-120"/>
              <a:cs typeface="+mn-cs"/>
            </a:endParaRP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A523067-3B33-454E-9DF8-D62A666F8871}" type="slidenum">
              <a:rPr kumimoji="0" lang="en-US" altLang="zh-TW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新細明體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zh-TW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新細明體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38761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新細明體" charset="-120"/>
              <a:cs typeface="+mn-cs"/>
            </a:endParaRPr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新細明體" charset="-120"/>
              <a:cs typeface="+mn-cs"/>
            </a:endParaRPr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D0952C1-4C75-4E42-BEB1-7CDF380BE3E9}" type="slidenum">
              <a:rPr kumimoji="0" lang="en-US" altLang="zh-TW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新細明體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zh-TW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新細明體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9532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AC46C4F-408E-45C8-A9F8-75019830AC7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565766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新細明體" charset="-120"/>
              <a:cs typeface="+mn-cs"/>
            </a:endParaRPr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新細明體" charset="-120"/>
              <a:cs typeface="+mn-cs"/>
            </a:endParaRPr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F1EBB39-420B-4711-BACB-C8A7142E45B8}" type="slidenum">
              <a:rPr kumimoji="0" lang="en-US" altLang="zh-TW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新細明體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zh-TW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新細明體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21484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新細明體" charset="-120"/>
              <a:cs typeface="+mn-cs"/>
            </a:endParaRP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新細明體" charset="-120"/>
              <a:cs typeface="+mn-cs"/>
            </a:endParaRPr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F45C1A1-0889-41DE-A66A-E364095B4441}" type="slidenum">
              <a:rPr kumimoji="0" lang="en-US" altLang="zh-TW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新細明體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zh-TW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新細明體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0117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994525" y="192088"/>
            <a:ext cx="2039938" cy="5903912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71538" y="192088"/>
            <a:ext cx="5970587" cy="5903912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新細明體" charset="-120"/>
              <a:cs typeface="+mn-cs"/>
            </a:endParaRP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新細明體" charset="-120"/>
              <a:cs typeface="+mn-cs"/>
            </a:endParaRPr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69B9BC0-065D-42BB-A7FD-88E6E6BC95FE}" type="slidenum">
              <a:rPr kumimoji="0" lang="en-US" altLang="zh-TW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新細明體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zh-TW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新細明體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5642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1CAE1CD-C061-4DD4-94F1-9C3E9DA0873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31222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12813" y="1905000"/>
            <a:ext cx="39782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043488" y="1905000"/>
            <a:ext cx="3979862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C53C81F-786D-4E4B-8ECB-C4D7C269189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7500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6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96EA65E-9D46-469C-969C-352EC852618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79237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6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1B51EBF-FC49-4A22-A37D-E4A8A6A1853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26470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6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609D5A5-A349-4D01-ABF2-208EFFC545A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68111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E6FB1ACF-B81B-4E3D-BC56-D256A6DC1D3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69464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BF5779E-7AED-43BF-BFC5-C0515A6EE56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02796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47175" cy="6867525"/>
            <a:chOff x="0" y="0"/>
            <a:chExt cx="5762" cy="4326"/>
          </a:xfrm>
        </p:grpSpPr>
        <p:sp>
          <p:nvSpPr>
            <p:cNvPr id="2056" name="Rectangle 3"/>
            <p:cNvSpPr>
              <a:spLocks noChangeArrowheads="1"/>
            </p:cNvSpPr>
            <p:nvPr userDrawn="1"/>
          </p:nvSpPr>
          <p:spPr bwMode="hidden">
            <a:xfrm>
              <a:off x="0" y="0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defRPr/>
              </a:pPr>
              <a:endParaRPr kumimoji="1" lang="zh-TW" altLang="en-US" sz="2400" smtClean="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057" name="Rectangle 4"/>
            <p:cNvSpPr>
              <a:spLocks noChangeArrowheads="1"/>
            </p:cNvSpPr>
            <p:nvPr userDrawn="1"/>
          </p:nvSpPr>
          <p:spPr bwMode="hidden">
            <a:xfrm>
              <a:off x="9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defRPr/>
              </a:pPr>
              <a:endParaRPr kumimoji="1" lang="zh-TW" altLang="en-US" sz="2400" smtClean="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058" name="Rectangle 5"/>
            <p:cNvSpPr>
              <a:spLocks noChangeArrowheads="1"/>
            </p:cNvSpPr>
            <p:nvPr userDrawn="1"/>
          </p:nvSpPr>
          <p:spPr bwMode="hidden">
            <a:xfrm>
              <a:off x="19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defRPr/>
              </a:pPr>
              <a:endParaRPr kumimoji="1" lang="zh-TW" altLang="en-US" sz="2400" smtClean="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059" name="Rectangle 6"/>
            <p:cNvSpPr>
              <a:spLocks noChangeArrowheads="1"/>
            </p:cNvSpPr>
            <p:nvPr userDrawn="1"/>
          </p:nvSpPr>
          <p:spPr bwMode="hidden">
            <a:xfrm>
              <a:off x="28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defRPr/>
              </a:pPr>
              <a:endParaRPr kumimoji="1" lang="zh-TW" altLang="en-US" sz="2400" smtClean="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060" name="Rectangle 7"/>
            <p:cNvSpPr>
              <a:spLocks noChangeArrowheads="1"/>
            </p:cNvSpPr>
            <p:nvPr userDrawn="1"/>
          </p:nvSpPr>
          <p:spPr bwMode="hidden">
            <a:xfrm>
              <a:off x="38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defRPr/>
              </a:pPr>
              <a:endParaRPr kumimoji="1" lang="zh-TW" altLang="en-US" sz="2400" smtClean="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061" name="Rectangle 8"/>
            <p:cNvSpPr>
              <a:spLocks noChangeArrowheads="1"/>
            </p:cNvSpPr>
            <p:nvPr userDrawn="1"/>
          </p:nvSpPr>
          <p:spPr bwMode="hidden">
            <a:xfrm>
              <a:off x="48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defRPr/>
              </a:pPr>
              <a:endParaRPr kumimoji="1" lang="zh-TW" altLang="en-US" sz="2400" smtClean="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062" name="Rectangle 9"/>
            <p:cNvSpPr>
              <a:spLocks noChangeArrowheads="1"/>
            </p:cNvSpPr>
            <p:nvPr userDrawn="1"/>
          </p:nvSpPr>
          <p:spPr bwMode="hidden">
            <a:xfrm>
              <a:off x="57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defRPr/>
              </a:pPr>
              <a:endParaRPr kumimoji="1" lang="zh-TW" altLang="en-US" sz="2400" smtClean="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063" name="Rectangle 10"/>
            <p:cNvSpPr>
              <a:spLocks noChangeArrowheads="1"/>
            </p:cNvSpPr>
            <p:nvPr userDrawn="1"/>
          </p:nvSpPr>
          <p:spPr bwMode="hidden">
            <a:xfrm>
              <a:off x="67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defRPr/>
              </a:pPr>
              <a:endParaRPr kumimoji="1" lang="zh-TW" altLang="en-US" sz="2400" smtClean="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064" name="Rectangle 11"/>
            <p:cNvSpPr>
              <a:spLocks noChangeArrowheads="1"/>
            </p:cNvSpPr>
            <p:nvPr userDrawn="1"/>
          </p:nvSpPr>
          <p:spPr bwMode="hidden">
            <a:xfrm>
              <a:off x="76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defRPr/>
              </a:pPr>
              <a:endParaRPr kumimoji="1" lang="zh-TW" altLang="en-US" sz="2400" smtClean="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065" name="Rectangle 12"/>
            <p:cNvSpPr>
              <a:spLocks noChangeArrowheads="1"/>
            </p:cNvSpPr>
            <p:nvPr userDrawn="1"/>
          </p:nvSpPr>
          <p:spPr bwMode="hidden">
            <a:xfrm>
              <a:off x="86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defRPr/>
              </a:pPr>
              <a:endParaRPr kumimoji="1" lang="zh-TW" altLang="en-US" sz="2400" smtClean="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066" name="Rectangle 13"/>
            <p:cNvSpPr>
              <a:spLocks noChangeArrowheads="1"/>
            </p:cNvSpPr>
            <p:nvPr userDrawn="1"/>
          </p:nvSpPr>
          <p:spPr bwMode="hidden">
            <a:xfrm>
              <a:off x="96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defRPr/>
              </a:pPr>
              <a:endParaRPr kumimoji="1" lang="zh-TW" altLang="en-US" sz="2400" smtClean="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067" name="Rectangle 14"/>
            <p:cNvSpPr>
              <a:spLocks noChangeArrowheads="1"/>
            </p:cNvSpPr>
            <p:nvPr userDrawn="1"/>
          </p:nvSpPr>
          <p:spPr bwMode="hidden">
            <a:xfrm>
              <a:off x="105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defRPr/>
              </a:pPr>
              <a:endParaRPr kumimoji="1" lang="zh-TW" altLang="en-US" sz="2400" smtClean="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068" name="Rectangle 15"/>
            <p:cNvSpPr>
              <a:spLocks noChangeArrowheads="1"/>
            </p:cNvSpPr>
            <p:nvPr userDrawn="1"/>
          </p:nvSpPr>
          <p:spPr bwMode="hidden">
            <a:xfrm>
              <a:off x="115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defRPr/>
              </a:pPr>
              <a:endParaRPr kumimoji="1" lang="zh-TW" altLang="en-US" sz="2400" smtClean="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069" name="Rectangle 16"/>
            <p:cNvSpPr>
              <a:spLocks noChangeArrowheads="1"/>
            </p:cNvSpPr>
            <p:nvPr userDrawn="1"/>
          </p:nvSpPr>
          <p:spPr bwMode="hidden">
            <a:xfrm>
              <a:off x="124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defRPr/>
              </a:pPr>
              <a:endParaRPr kumimoji="1" lang="zh-TW" altLang="en-US" sz="2400" smtClean="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070" name="Rectangle 17"/>
            <p:cNvSpPr>
              <a:spLocks noChangeArrowheads="1"/>
            </p:cNvSpPr>
            <p:nvPr userDrawn="1"/>
          </p:nvSpPr>
          <p:spPr bwMode="hidden">
            <a:xfrm>
              <a:off x="134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defRPr/>
              </a:pPr>
              <a:endParaRPr kumimoji="1" lang="zh-TW" altLang="en-US" sz="2400" smtClean="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071" name="Rectangle 18"/>
            <p:cNvSpPr>
              <a:spLocks noChangeArrowheads="1"/>
            </p:cNvSpPr>
            <p:nvPr userDrawn="1"/>
          </p:nvSpPr>
          <p:spPr bwMode="hidden">
            <a:xfrm>
              <a:off x="144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defRPr/>
              </a:pPr>
              <a:endParaRPr kumimoji="1" lang="zh-TW" altLang="en-US" sz="2400" smtClean="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072" name="Rectangle 19"/>
            <p:cNvSpPr>
              <a:spLocks noChangeArrowheads="1"/>
            </p:cNvSpPr>
            <p:nvPr userDrawn="1"/>
          </p:nvSpPr>
          <p:spPr bwMode="hidden">
            <a:xfrm>
              <a:off x="153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defRPr/>
              </a:pPr>
              <a:endParaRPr kumimoji="1" lang="zh-TW" altLang="en-US" sz="2400" smtClean="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073" name="Rectangle 20"/>
            <p:cNvSpPr>
              <a:spLocks noChangeArrowheads="1"/>
            </p:cNvSpPr>
            <p:nvPr userDrawn="1"/>
          </p:nvSpPr>
          <p:spPr bwMode="hidden">
            <a:xfrm>
              <a:off x="163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defRPr/>
              </a:pPr>
              <a:endParaRPr kumimoji="1" lang="zh-TW" altLang="en-US" sz="2400" smtClean="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074" name="Rectangle 21"/>
            <p:cNvSpPr>
              <a:spLocks noChangeArrowheads="1"/>
            </p:cNvSpPr>
            <p:nvPr userDrawn="1"/>
          </p:nvSpPr>
          <p:spPr bwMode="hidden">
            <a:xfrm>
              <a:off x="172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defRPr/>
              </a:pPr>
              <a:endParaRPr kumimoji="1" lang="zh-TW" altLang="en-US" sz="2400" smtClean="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075" name="Rectangle 22"/>
            <p:cNvSpPr>
              <a:spLocks noChangeArrowheads="1"/>
            </p:cNvSpPr>
            <p:nvPr userDrawn="1"/>
          </p:nvSpPr>
          <p:spPr bwMode="hidden">
            <a:xfrm>
              <a:off x="182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defRPr/>
              </a:pPr>
              <a:endParaRPr kumimoji="1" lang="zh-TW" altLang="en-US" sz="2400" smtClean="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076" name="Rectangle 23"/>
            <p:cNvSpPr>
              <a:spLocks noChangeArrowheads="1"/>
            </p:cNvSpPr>
            <p:nvPr userDrawn="1"/>
          </p:nvSpPr>
          <p:spPr bwMode="hidden">
            <a:xfrm>
              <a:off x="192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defRPr/>
              </a:pPr>
              <a:endParaRPr kumimoji="1" lang="zh-TW" altLang="en-US" sz="2400" smtClean="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077" name="Rectangle 24"/>
            <p:cNvSpPr>
              <a:spLocks noChangeArrowheads="1"/>
            </p:cNvSpPr>
            <p:nvPr userDrawn="1"/>
          </p:nvSpPr>
          <p:spPr bwMode="hidden">
            <a:xfrm>
              <a:off x="201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defRPr/>
              </a:pPr>
              <a:endParaRPr kumimoji="1" lang="zh-TW" altLang="en-US" sz="2400" smtClean="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078" name="Rectangle 25"/>
            <p:cNvSpPr>
              <a:spLocks noChangeArrowheads="1"/>
            </p:cNvSpPr>
            <p:nvPr userDrawn="1"/>
          </p:nvSpPr>
          <p:spPr bwMode="hidden">
            <a:xfrm>
              <a:off x="211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defRPr/>
              </a:pPr>
              <a:endParaRPr kumimoji="1" lang="zh-TW" altLang="en-US" sz="2400" smtClean="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079" name="Rectangle 26"/>
            <p:cNvSpPr>
              <a:spLocks noChangeArrowheads="1"/>
            </p:cNvSpPr>
            <p:nvPr userDrawn="1"/>
          </p:nvSpPr>
          <p:spPr bwMode="hidden">
            <a:xfrm>
              <a:off x="220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defRPr/>
              </a:pPr>
              <a:endParaRPr kumimoji="1" lang="zh-TW" altLang="en-US" sz="2400" smtClean="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080" name="Rectangle 27"/>
            <p:cNvSpPr>
              <a:spLocks noChangeArrowheads="1"/>
            </p:cNvSpPr>
            <p:nvPr userDrawn="1"/>
          </p:nvSpPr>
          <p:spPr bwMode="hidden">
            <a:xfrm>
              <a:off x="230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defRPr/>
              </a:pPr>
              <a:endParaRPr kumimoji="1" lang="zh-TW" altLang="en-US" sz="2400" smtClean="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081" name="Rectangle 28"/>
            <p:cNvSpPr>
              <a:spLocks noChangeArrowheads="1"/>
            </p:cNvSpPr>
            <p:nvPr userDrawn="1"/>
          </p:nvSpPr>
          <p:spPr bwMode="hidden">
            <a:xfrm>
              <a:off x="240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defRPr/>
              </a:pPr>
              <a:endParaRPr kumimoji="1" lang="zh-TW" altLang="en-US" sz="2400" smtClean="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082" name="Rectangle 29"/>
            <p:cNvSpPr>
              <a:spLocks noChangeArrowheads="1"/>
            </p:cNvSpPr>
            <p:nvPr userDrawn="1"/>
          </p:nvSpPr>
          <p:spPr bwMode="hidden">
            <a:xfrm>
              <a:off x="249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defRPr/>
              </a:pPr>
              <a:endParaRPr kumimoji="1" lang="zh-TW" altLang="en-US" sz="2400" smtClean="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083" name="Rectangle 30"/>
            <p:cNvSpPr>
              <a:spLocks noChangeArrowheads="1"/>
            </p:cNvSpPr>
            <p:nvPr userDrawn="1"/>
          </p:nvSpPr>
          <p:spPr bwMode="hidden">
            <a:xfrm>
              <a:off x="259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defRPr/>
              </a:pPr>
              <a:endParaRPr kumimoji="1" lang="zh-TW" altLang="en-US" sz="2400" smtClean="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084" name="Rectangle 31"/>
            <p:cNvSpPr>
              <a:spLocks noChangeArrowheads="1"/>
            </p:cNvSpPr>
            <p:nvPr userDrawn="1"/>
          </p:nvSpPr>
          <p:spPr bwMode="hidden">
            <a:xfrm>
              <a:off x="268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defRPr/>
              </a:pPr>
              <a:endParaRPr kumimoji="1" lang="zh-TW" altLang="en-US" sz="2400" smtClean="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085" name="Rectangle 32"/>
            <p:cNvSpPr>
              <a:spLocks noChangeArrowheads="1"/>
            </p:cNvSpPr>
            <p:nvPr userDrawn="1"/>
          </p:nvSpPr>
          <p:spPr bwMode="hidden">
            <a:xfrm>
              <a:off x="278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defRPr/>
              </a:pPr>
              <a:endParaRPr kumimoji="1" lang="zh-TW" altLang="en-US" sz="2400" smtClean="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086" name="Rectangle 33"/>
            <p:cNvSpPr>
              <a:spLocks noChangeArrowheads="1"/>
            </p:cNvSpPr>
            <p:nvPr userDrawn="1"/>
          </p:nvSpPr>
          <p:spPr bwMode="hidden">
            <a:xfrm>
              <a:off x="288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defRPr/>
              </a:pPr>
              <a:endParaRPr kumimoji="1" lang="zh-TW" altLang="en-US" sz="2400" smtClean="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087" name="Rectangle 34"/>
            <p:cNvSpPr>
              <a:spLocks noChangeArrowheads="1"/>
            </p:cNvSpPr>
            <p:nvPr userDrawn="1"/>
          </p:nvSpPr>
          <p:spPr bwMode="hidden">
            <a:xfrm>
              <a:off x="297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defRPr/>
              </a:pPr>
              <a:endParaRPr kumimoji="1" lang="zh-TW" altLang="en-US" sz="2400" smtClean="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088" name="Rectangle 35"/>
            <p:cNvSpPr>
              <a:spLocks noChangeArrowheads="1"/>
            </p:cNvSpPr>
            <p:nvPr userDrawn="1"/>
          </p:nvSpPr>
          <p:spPr bwMode="hidden">
            <a:xfrm>
              <a:off x="307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defRPr/>
              </a:pPr>
              <a:endParaRPr kumimoji="1" lang="zh-TW" altLang="en-US" sz="2400" smtClean="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089" name="Rectangle 36"/>
            <p:cNvSpPr>
              <a:spLocks noChangeArrowheads="1"/>
            </p:cNvSpPr>
            <p:nvPr userDrawn="1"/>
          </p:nvSpPr>
          <p:spPr bwMode="hidden">
            <a:xfrm>
              <a:off x="316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defRPr/>
              </a:pPr>
              <a:endParaRPr kumimoji="1" lang="zh-TW" altLang="en-US" sz="2400" smtClean="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090" name="Rectangle 37"/>
            <p:cNvSpPr>
              <a:spLocks noChangeArrowheads="1"/>
            </p:cNvSpPr>
            <p:nvPr userDrawn="1"/>
          </p:nvSpPr>
          <p:spPr bwMode="hidden">
            <a:xfrm>
              <a:off x="326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defRPr/>
              </a:pPr>
              <a:endParaRPr kumimoji="1" lang="zh-TW" altLang="en-US" sz="2400" smtClean="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091" name="Rectangle 38"/>
            <p:cNvSpPr>
              <a:spLocks noChangeArrowheads="1"/>
            </p:cNvSpPr>
            <p:nvPr userDrawn="1"/>
          </p:nvSpPr>
          <p:spPr bwMode="hidden">
            <a:xfrm>
              <a:off x="336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defRPr/>
              </a:pPr>
              <a:endParaRPr kumimoji="1" lang="zh-TW" altLang="en-US" sz="2400" smtClean="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092" name="Rectangle 39"/>
            <p:cNvSpPr>
              <a:spLocks noChangeArrowheads="1"/>
            </p:cNvSpPr>
            <p:nvPr userDrawn="1"/>
          </p:nvSpPr>
          <p:spPr bwMode="hidden">
            <a:xfrm>
              <a:off x="345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defRPr/>
              </a:pPr>
              <a:endParaRPr kumimoji="1" lang="zh-TW" altLang="en-US" sz="2400" smtClean="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093" name="Rectangle 40"/>
            <p:cNvSpPr>
              <a:spLocks noChangeArrowheads="1"/>
            </p:cNvSpPr>
            <p:nvPr userDrawn="1"/>
          </p:nvSpPr>
          <p:spPr bwMode="hidden">
            <a:xfrm>
              <a:off x="355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defRPr/>
              </a:pPr>
              <a:endParaRPr kumimoji="1" lang="zh-TW" altLang="en-US" sz="2400" smtClean="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094" name="Rectangle 41"/>
            <p:cNvSpPr>
              <a:spLocks noChangeArrowheads="1"/>
            </p:cNvSpPr>
            <p:nvPr userDrawn="1"/>
          </p:nvSpPr>
          <p:spPr bwMode="hidden">
            <a:xfrm>
              <a:off x="364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defRPr/>
              </a:pPr>
              <a:endParaRPr kumimoji="1" lang="zh-TW" altLang="en-US" sz="2400" smtClean="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095" name="Rectangle 42"/>
            <p:cNvSpPr>
              <a:spLocks noChangeArrowheads="1"/>
            </p:cNvSpPr>
            <p:nvPr userDrawn="1"/>
          </p:nvSpPr>
          <p:spPr bwMode="hidden">
            <a:xfrm>
              <a:off x="374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defRPr/>
              </a:pPr>
              <a:endParaRPr kumimoji="1" lang="zh-TW" altLang="en-US" sz="2400" smtClean="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096" name="Rectangle 43"/>
            <p:cNvSpPr>
              <a:spLocks noChangeArrowheads="1"/>
            </p:cNvSpPr>
            <p:nvPr userDrawn="1"/>
          </p:nvSpPr>
          <p:spPr bwMode="hidden">
            <a:xfrm>
              <a:off x="384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defRPr/>
              </a:pPr>
              <a:endParaRPr kumimoji="1" lang="zh-TW" altLang="en-US" sz="2400" smtClean="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097" name="Rectangle 44"/>
            <p:cNvSpPr>
              <a:spLocks noChangeArrowheads="1"/>
            </p:cNvSpPr>
            <p:nvPr userDrawn="1"/>
          </p:nvSpPr>
          <p:spPr bwMode="hidden">
            <a:xfrm>
              <a:off x="393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defRPr/>
              </a:pPr>
              <a:endParaRPr kumimoji="1" lang="zh-TW" altLang="en-US" sz="2400" smtClean="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098" name="Rectangle 45"/>
            <p:cNvSpPr>
              <a:spLocks noChangeArrowheads="1"/>
            </p:cNvSpPr>
            <p:nvPr userDrawn="1"/>
          </p:nvSpPr>
          <p:spPr bwMode="hidden">
            <a:xfrm>
              <a:off x="403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defRPr/>
              </a:pPr>
              <a:endParaRPr kumimoji="1" lang="zh-TW" altLang="en-US" sz="2400" smtClean="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099" name="Rectangle 46"/>
            <p:cNvSpPr>
              <a:spLocks noChangeArrowheads="1"/>
            </p:cNvSpPr>
            <p:nvPr userDrawn="1"/>
          </p:nvSpPr>
          <p:spPr bwMode="hidden">
            <a:xfrm>
              <a:off x="412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defRPr/>
              </a:pPr>
              <a:endParaRPr kumimoji="1" lang="zh-TW" altLang="en-US" sz="2400" smtClean="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100" name="Rectangle 47"/>
            <p:cNvSpPr>
              <a:spLocks noChangeArrowheads="1"/>
            </p:cNvSpPr>
            <p:nvPr userDrawn="1"/>
          </p:nvSpPr>
          <p:spPr bwMode="hidden">
            <a:xfrm>
              <a:off x="422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defRPr/>
              </a:pPr>
              <a:endParaRPr kumimoji="1" lang="zh-TW" altLang="en-US" sz="2400" smtClean="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101" name="Rectangle 48"/>
            <p:cNvSpPr>
              <a:spLocks noChangeArrowheads="1"/>
            </p:cNvSpPr>
            <p:nvPr userDrawn="1"/>
          </p:nvSpPr>
          <p:spPr bwMode="hidden">
            <a:xfrm>
              <a:off x="432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defRPr/>
              </a:pPr>
              <a:endParaRPr kumimoji="1" lang="zh-TW" altLang="en-US" sz="2400" smtClean="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102" name="Rectangle 49"/>
            <p:cNvSpPr>
              <a:spLocks noChangeArrowheads="1"/>
            </p:cNvSpPr>
            <p:nvPr userDrawn="1"/>
          </p:nvSpPr>
          <p:spPr bwMode="hidden">
            <a:xfrm>
              <a:off x="441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defRPr/>
              </a:pPr>
              <a:endParaRPr kumimoji="1" lang="zh-TW" altLang="en-US" sz="2400" smtClean="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103" name="Rectangle 50"/>
            <p:cNvSpPr>
              <a:spLocks noChangeArrowheads="1"/>
            </p:cNvSpPr>
            <p:nvPr userDrawn="1"/>
          </p:nvSpPr>
          <p:spPr bwMode="hidden">
            <a:xfrm>
              <a:off x="451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defRPr/>
              </a:pPr>
              <a:endParaRPr kumimoji="1" lang="zh-TW" altLang="en-US" sz="2400" smtClean="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104" name="Rectangle 51"/>
            <p:cNvSpPr>
              <a:spLocks noChangeArrowheads="1"/>
            </p:cNvSpPr>
            <p:nvPr userDrawn="1"/>
          </p:nvSpPr>
          <p:spPr bwMode="hidden">
            <a:xfrm>
              <a:off x="460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defRPr/>
              </a:pPr>
              <a:endParaRPr kumimoji="1" lang="zh-TW" altLang="en-US" sz="2400" smtClean="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105" name="Rectangle 52"/>
            <p:cNvSpPr>
              <a:spLocks noChangeArrowheads="1"/>
            </p:cNvSpPr>
            <p:nvPr userDrawn="1"/>
          </p:nvSpPr>
          <p:spPr bwMode="hidden">
            <a:xfrm>
              <a:off x="470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defRPr/>
              </a:pPr>
              <a:endParaRPr kumimoji="1" lang="zh-TW" altLang="en-US" sz="2400" smtClean="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106" name="Rectangle 53"/>
            <p:cNvSpPr>
              <a:spLocks noChangeArrowheads="1"/>
            </p:cNvSpPr>
            <p:nvPr userDrawn="1"/>
          </p:nvSpPr>
          <p:spPr bwMode="hidden">
            <a:xfrm>
              <a:off x="480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defRPr/>
              </a:pPr>
              <a:endParaRPr kumimoji="1" lang="zh-TW" altLang="en-US" sz="2400" smtClean="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107" name="Rectangle 54"/>
            <p:cNvSpPr>
              <a:spLocks noChangeArrowheads="1"/>
            </p:cNvSpPr>
            <p:nvPr userDrawn="1"/>
          </p:nvSpPr>
          <p:spPr bwMode="hidden">
            <a:xfrm>
              <a:off x="489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defRPr/>
              </a:pPr>
              <a:endParaRPr kumimoji="1" lang="zh-TW" altLang="en-US" sz="2400" smtClean="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108" name="Rectangle 55"/>
            <p:cNvSpPr>
              <a:spLocks noChangeArrowheads="1"/>
            </p:cNvSpPr>
            <p:nvPr userDrawn="1"/>
          </p:nvSpPr>
          <p:spPr bwMode="hidden">
            <a:xfrm>
              <a:off x="499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defRPr/>
              </a:pPr>
              <a:endParaRPr kumimoji="1" lang="zh-TW" altLang="en-US" sz="2400" smtClean="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109" name="Rectangle 56"/>
            <p:cNvSpPr>
              <a:spLocks noChangeArrowheads="1"/>
            </p:cNvSpPr>
            <p:nvPr userDrawn="1"/>
          </p:nvSpPr>
          <p:spPr bwMode="hidden">
            <a:xfrm>
              <a:off x="508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defRPr/>
              </a:pPr>
              <a:endParaRPr kumimoji="1" lang="zh-TW" altLang="en-US" sz="2400" smtClean="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110" name="Rectangle 57"/>
            <p:cNvSpPr>
              <a:spLocks noChangeArrowheads="1"/>
            </p:cNvSpPr>
            <p:nvPr userDrawn="1"/>
          </p:nvSpPr>
          <p:spPr bwMode="hidden">
            <a:xfrm>
              <a:off x="518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defRPr/>
              </a:pPr>
              <a:endParaRPr kumimoji="1" lang="zh-TW" altLang="en-US" sz="2400" smtClean="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111" name="Rectangle 58"/>
            <p:cNvSpPr>
              <a:spLocks noChangeArrowheads="1"/>
            </p:cNvSpPr>
            <p:nvPr userDrawn="1"/>
          </p:nvSpPr>
          <p:spPr bwMode="hidden">
            <a:xfrm>
              <a:off x="528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defRPr/>
              </a:pPr>
              <a:endParaRPr kumimoji="1" lang="zh-TW" altLang="en-US" sz="2400" smtClean="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112" name="Rectangle 59"/>
            <p:cNvSpPr>
              <a:spLocks noChangeArrowheads="1"/>
            </p:cNvSpPr>
            <p:nvPr userDrawn="1"/>
          </p:nvSpPr>
          <p:spPr bwMode="hidden">
            <a:xfrm>
              <a:off x="537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defRPr/>
              </a:pPr>
              <a:endParaRPr kumimoji="1" lang="zh-TW" altLang="en-US" sz="2400" smtClean="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113" name="Rectangle 60"/>
            <p:cNvSpPr>
              <a:spLocks noChangeArrowheads="1"/>
            </p:cNvSpPr>
            <p:nvPr userDrawn="1"/>
          </p:nvSpPr>
          <p:spPr bwMode="hidden">
            <a:xfrm>
              <a:off x="547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defRPr/>
              </a:pPr>
              <a:endParaRPr kumimoji="1" lang="zh-TW" altLang="en-US" sz="2400" smtClean="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114" name="Rectangle 61"/>
            <p:cNvSpPr>
              <a:spLocks noChangeArrowheads="1"/>
            </p:cNvSpPr>
            <p:nvPr userDrawn="1"/>
          </p:nvSpPr>
          <p:spPr bwMode="hidden">
            <a:xfrm>
              <a:off x="556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defRPr/>
              </a:pPr>
              <a:endParaRPr kumimoji="1" lang="zh-TW" altLang="en-US" sz="2400" smtClean="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115" name="Rectangle 62"/>
            <p:cNvSpPr>
              <a:spLocks noChangeArrowheads="1"/>
            </p:cNvSpPr>
            <p:nvPr userDrawn="1"/>
          </p:nvSpPr>
          <p:spPr bwMode="hidden">
            <a:xfrm>
              <a:off x="566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defRPr/>
              </a:pPr>
              <a:endParaRPr kumimoji="1" lang="zh-TW" altLang="en-US" sz="2400" smtClean="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116" name="Rectangle 63"/>
            <p:cNvSpPr>
              <a:spLocks noChangeArrowheads="1"/>
            </p:cNvSpPr>
            <p:nvPr userDrawn="1"/>
          </p:nvSpPr>
          <p:spPr bwMode="hidden">
            <a:xfrm>
              <a:off x="431" y="0"/>
              <a:ext cx="5331" cy="4320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defRPr/>
              </a:pPr>
              <a:endParaRPr kumimoji="1" lang="zh-TW" altLang="en-US" sz="2400" smtClean="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117" name="Rectangle 64"/>
            <p:cNvSpPr>
              <a:spLocks noChangeArrowheads="1"/>
            </p:cNvSpPr>
            <p:nvPr userDrawn="1"/>
          </p:nvSpPr>
          <p:spPr bwMode="blackGray">
            <a:xfrm>
              <a:off x="0" y="1081"/>
              <a:ext cx="4378" cy="47"/>
            </a:xfrm>
            <a:prstGeom prst="rect">
              <a:avLst/>
            </a:prstGeom>
            <a:solidFill>
              <a:schemeClr val="hlink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defRPr/>
              </a:pPr>
              <a:endParaRPr kumimoji="1" lang="zh-TW" altLang="en-US" sz="2400" smtClean="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</p:grpSp>
      <p:sp>
        <p:nvSpPr>
          <p:cNvPr id="2051" name="Rectangle 65"/>
          <p:cNvSpPr>
            <a:spLocks noGrp="1" noChangeArrowheads="1"/>
          </p:cNvSpPr>
          <p:nvPr>
            <p:ph type="title"/>
          </p:nvPr>
        </p:nvSpPr>
        <p:spPr bwMode="auto">
          <a:xfrm>
            <a:off x="871538" y="192088"/>
            <a:ext cx="8162925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2052" name="Rectangle 66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1905000"/>
            <a:ext cx="8110537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3139" name="Rectangle 6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52525" y="6286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kumimoji="0" sz="1400">
                <a:solidFill>
                  <a:srgbClr val="000000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140" name="Rectangle 6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90925" y="62865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defRPr kumimoji="0" sz="1400">
                <a:solidFill>
                  <a:srgbClr val="000000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141" name="Rectangle 6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9925" y="6286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400">
                <a:solidFill>
                  <a:srgbClr val="000000"/>
                </a:solidFill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5F2CD521-DE43-412E-BCF4-6E3004A8740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4" r:id="rId1"/>
    <p:sldLayoutId id="2147484025" r:id="rId2"/>
    <p:sldLayoutId id="2147484026" r:id="rId3"/>
    <p:sldLayoutId id="2147484027" r:id="rId4"/>
    <p:sldLayoutId id="2147484028" r:id="rId5"/>
    <p:sldLayoutId id="2147484029" r:id="rId6"/>
    <p:sldLayoutId id="2147484030" r:id="rId7"/>
    <p:sldLayoutId id="2147484031" r:id="rId8"/>
    <p:sldLayoutId id="2147484032" r:id="rId9"/>
    <p:sldLayoutId id="2147484033" r:id="rId10"/>
    <p:sldLayoutId id="214748403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Verdana" pitchFamily="34" charset="0"/>
          <a:ea typeface="新細明體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Verdana" pitchFamily="34" charset="0"/>
          <a:ea typeface="新細明體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Verdana" pitchFamily="34" charset="0"/>
          <a:ea typeface="新細明體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Verdana" pitchFamily="34" charset="0"/>
          <a:ea typeface="新細明體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Verdana" pitchFamily="34" charset="0"/>
          <a:ea typeface="新細明體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Verdana" pitchFamily="34" charset="0"/>
          <a:ea typeface="新細明體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Verdana" pitchFamily="34" charset="0"/>
          <a:ea typeface="新細明體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Verdana" pitchFamily="34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0" y="0"/>
            <a:ext cx="9147175" cy="6867525"/>
            <a:chOff x="0" y="0"/>
            <a:chExt cx="5762" cy="4326"/>
          </a:xfrm>
        </p:grpSpPr>
        <p:sp>
          <p:nvSpPr>
            <p:cNvPr id="3075" name="Rectangle 3"/>
            <p:cNvSpPr>
              <a:spLocks noChangeArrowheads="1"/>
            </p:cNvSpPr>
            <p:nvPr userDrawn="1"/>
          </p:nvSpPr>
          <p:spPr bwMode="hidden">
            <a:xfrm>
              <a:off x="0" y="0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TW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新細明體" charset="-120"/>
                <a:cs typeface="+mn-cs"/>
              </a:endParaRPr>
            </a:p>
          </p:txBody>
        </p:sp>
        <p:sp>
          <p:nvSpPr>
            <p:cNvPr id="3076" name="Rectangle 4"/>
            <p:cNvSpPr>
              <a:spLocks noChangeArrowheads="1"/>
            </p:cNvSpPr>
            <p:nvPr userDrawn="1"/>
          </p:nvSpPr>
          <p:spPr bwMode="hidden">
            <a:xfrm>
              <a:off x="9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TW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新細明體" charset="-120"/>
                <a:cs typeface="+mn-cs"/>
              </a:endParaRPr>
            </a:p>
          </p:txBody>
        </p:sp>
        <p:sp>
          <p:nvSpPr>
            <p:cNvPr id="3077" name="Rectangle 5"/>
            <p:cNvSpPr>
              <a:spLocks noChangeArrowheads="1"/>
            </p:cNvSpPr>
            <p:nvPr userDrawn="1"/>
          </p:nvSpPr>
          <p:spPr bwMode="hidden">
            <a:xfrm>
              <a:off x="19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TW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新細明體" charset="-120"/>
                <a:cs typeface="+mn-cs"/>
              </a:endParaRPr>
            </a:p>
          </p:txBody>
        </p:sp>
        <p:sp>
          <p:nvSpPr>
            <p:cNvPr id="3078" name="Rectangle 6"/>
            <p:cNvSpPr>
              <a:spLocks noChangeArrowheads="1"/>
            </p:cNvSpPr>
            <p:nvPr userDrawn="1"/>
          </p:nvSpPr>
          <p:spPr bwMode="hidden">
            <a:xfrm>
              <a:off x="28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TW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新細明體" charset="-120"/>
                <a:cs typeface="+mn-cs"/>
              </a:endParaRPr>
            </a:p>
          </p:txBody>
        </p:sp>
        <p:sp>
          <p:nvSpPr>
            <p:cNvPr id="3079" name="Rectangle 7"/>
            <p:cNvSpPr>
              <a:spLocks noChangeArrowheads="1"/>
            </p:cNvSpPr>
            <p:nvPr userDrawn="1"/>
          </p:nvSpPr>
          <p:spPr bwMode="hidden">
            <a:xfrm>
              <a:off x="38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TW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新細明體" charset="-120"/>
                <a:cs typeface="+mn-cs"/>
              </a:endParaRPr>
            </a:p>
          </p:txBody>
        </p:sp>
        <p:sp>
          <p:nvSpPr>
            <p:cNvPr id="3080" name="Rectangle 8"/>
            <p:cNvSpPr>
              <a:spLocks noChangeArrowheads="1"/>
            </p:cNvSpPr>
            <p:nvPr userDrawn="1"/>
          </p:nvSpPr>
          <p:spPr bwMode="hidden">
            <a:xfrm>
              <a:off x="48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TW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新細明體" charset="-120"/>
                <a:cs typeface="+mn-cs"/>
              </a:endParaRPr>
            </a:p>
          </p:txBody>
        </p:sp>
        <p:sp>
          <p:nvSpPr>
            <p:cNvPr id="3081" name="Rectangle 9"/>
            <p:cNvSpPr>
              <a:spLocks noChangeArrowheads="1"/>
            </p:cNvSpPr>
            <p:nvPr userDrawn="1"/>
          </p:nvSpPr>
          <p:spPr bwMode="hidden">
            <a:xfrm>
              <a:off x="57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TW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新細明體" charset="-120"/>
                <a:cs typeface="+mn-cs"/>
              </a:endParaRPr>
            </a:p>
          </p:txBody>
        </p:sp>
        <p:sp>
          <p:nvSpPr>
            <p:cNvPr id="3082" name="Rectangle 10"/>
            <p:cNvSpPr>
              <a:spLocks noChangeArrowheads="1"/>
            </p:cNvSpPr>
            <p:nvPr userDrawn="1"/>
          </p:nvSpPr>
          <p:spPr bwMode="hidden">
            <a:xfrm>
              <a:off x="67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TW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新細明體" charset="-120"/>
                <a:cs typeface="+mn-cs"/>
              </a:endParaRPr>
            </a:p>
          </p:txBody>
        </p:sp>
        <p:sp>
          <p:nvSpPr>
            <p:cNvPr id="3083" name="Rectangle 11"/>
            <p:cNvSpPr>
              <a:spLocks noChangeArrowheads="1"/>
            </p:cNvSpPr>
            <p:nvPr userDrawn="1"/>
          </p:nvSpPr>
          <p:spPr bwMode="hidden">
            <a:xfrm>
              <a:off x="76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TW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新細明體" charset="-120"/>
                <a:cs typeface="+mn-cs"/>
              </a:endParaRPr>
            </a:p>
          </p:txBody>
        </p:sp>
        <p:sp>
          <p:nvSpPr>
            <p:cNvPr id="3084" name="Rectangle 12"/>
            <p:cNvSpPr>
              <a:spLocks noChangeArrowheads="1"/>
            </p:cNvSpPr>
            <p:nvPr userDrawn="1"/>
          </p:nvSpPr>
          <p:spPr bwMode="hidden">
            <a:xfrm>
              <a:off x="86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TW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新細明體" charset="-120"/>
                <a:cs typeface="+mn-cs"/>
              </a:endParaRPr>
            </a:p>
          </p:txBody>
        </p:sp>
        <p:sp>
          <p:nvSpPr>
            <p:cNvPr id="3085" name="Rectangle 13"/>
            <p:cNvSpPr>
              <a:spLocks noChangeArrowheads="1"/>
            </p:cNvSpPr>
            <p:nvPr userDrawn="1"/>
          </p:nvSpPr>
          <p:spPr bwMode="hidden">
            <a:xfrm>
              <a:off x="96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TW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新細明體" charset="-120"/>
                <a:cs typeface="+mn-cs"/>
              </a:endParaRPr>
            </a:p>
          </p:txBody>
        </p:sp>
        <p:sp>
          <p:nvSpPr>
            <p:cNvPr id="3086" name="Rectangle 14"/>
            <p:cNvSpPr>
              <a:spLocks noChangeArrowheads="1"/>
            </p:cNvSpPr>
            <p:nvPr userDrawn="1"/>
          </p:nvSpPr>
          <p:spPr bwMode="hidden">
            <a:xfrm>
              <a:off x="105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TW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新細明體" charset="-120"/>
                <a:cs typeface="+mn-cs"/>
              </a:endParaRPr>
            </a:p>
          </p:txBody>
        </p:sp>
        <p:sp>
          <p:nvSpPr>
            <p:cNvPr id="3087" name="Rectangle 15"/>
            <p:cNvSpPr>
              <a:spLocks noChangeArrowheads="1"/>
            </p:cNvSpPr>
            <p:nvPr userDrawn="1"/>
          </p:nvSpPr>
          <p:spPr bwMode="hidden">
            <a:xfrm>
              <a:off x="115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TW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新細明體" charset="-120"/>
                <a:cs typeface="+mn-cs"/>
              </a:endParaRPr>
            </a:p>
          </p:txBody>
        </p:sp>
        <p:sp>
          <p:nvSpPr>
            <p:cNvPr id="3088" name="Rectangle 16"/>
            <p:cNvSpPr>
              <a:spLocks noChangeArrowheads="1"/>
            </p:cNvSpPr>
            <p:nvPr userDrawn="1"/>
          </p:nvSpPr>
          <p:spPr bwMode="hidden">
            <a:xfrm>
              <a:off x="124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TW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新細明體" charset="-120"/>
                <a:cs typeface="+mn-cs"/>
              </a:endParaRPr>
            </a:p>
          </p:txBody>
        </p:sp>
        <p:sp>
          <p:nvSpPr>
            <p:cNvPr id="3089" name="Rectangle 17"/>
            <p:cNvSpPr>
              <a:spLocks noChangeArrowheads="1"/>
            </p:cNvSpPr>
            <p:nvPr userDrawn="1"/>
          </p:nvSpPr>
          <p:spPr bwMode="hidden">
            <a:xfrm>
              <a:off x="134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TW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新細明體" charset="-120"/>
                <a:cs typeface="+mn-cs"/>
              </a:endParaRPr>
            </a:p>
          </p:txBody>
        </p:sp>
        <p:sp>
          <p:nvSpPr>
            <p:cNvPr id="3090" name="Rectangle 18"/>
            <p:cNvSpPr>
              <a:spLocks noChangeArrowheads="1"/>
            </p:cNvSpPr>
            <p:nvPr userDrawn="1"/>
          </p:nvSpPr>
          <p:spPr bwMode="hidden">
            <a:xfrm>
              <a:off x="144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TW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新細明體" charset="-120"/>
                <a:cs typeface="+mn-cs"/>
              </a:endParaRPr>
            </a:p>
          </p:txBody>
        </p:sp>
        <p:sp>
          <p:nvSpPr>
            <p:cNvPr id="3091" name="Rectangle 19"/>
            <p:cNvSpPr>
              <a:spLocks noChangeArrowheads="1"/>
            </p:cNvSpPr>
            <p:nvPr userDrawn="1"/>
          </p:nvSpPr>
          <p:spPr bwMode="hidden">
            <a:xfrm>
              <a:off x="153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TW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新細明體" charset="-120"/>
                <a:cs typeface="+mn-cs"/>
              </a:endParaRPr>
            </a:p>
          </p:txBody>
        </p:sp>
        <p:sp>
          <p:nvSpPr>
            <p:cNvPr id="3092" name="Rectangle 20"/>
            <p:cNvSpPr>
              <a:spLocks noChangeArrowheads="1"/>
            </p:cNvSpPr>
            <p:nvPr userDrawn="1"/>
          </p:nvSpPr>
          <p:spPr bwMode="hidden">
            <a:xfrm>
              <a:off x="163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TW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新細明體" charset="-120"/>
                <a:cs typeface="+mn-cs"/>
              </a:endParaRPr>
            </a:p>
          </p:txBody>
        </p:sp>
        <p:sp>
          <p:nvSpPr>
            <p:cNvPr id="3093" name="Rectangle 21"/>
            <p:cNvSpPr>
              <a:spLocks noChangeArrowheads="1"/>
            </p:cNvSpPr>
            <p:nvPr userDrawn="1"/>
          </p:nvSpPr>
          <p:spPr bwMode="hidden">
            <a:xfrm>
              <a:off x="172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TW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新細明體" charset="-120"/>
                <a:cs typeface="+mn-cs"/>
              </a:endParaRPr>
            </a:p>
          </p:txBody>
        </p:sp>
        <p:sp>
          <p:nvSpPr>
            <p:cNvPr id="3094" name="Rectangle 22"/>
            <p:cNvSpPr>
              <a:spLocks noChangeArrowheads="1"/>
            </p:cNvSpPr>
            <p:nvPr userDrawn="1"/>
          </p:nvSpPr>
          <p:spPr bwMode="hidden">
            <a:xfrm>
              <a:off x="182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TW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新細明體" charset="-120"/>
                <a:cs typeface="+mn-cs"/>
              </a:endParaRPr>
            </a:p>
          </p:txBody>
        </p:sp>
        <p:sp>
          <p:nvSpPr>
            <p:cNvPr id="3095" name="Rectangle 23"/>
            <p:cNvSpPr>
              <a:spLocks noChangeArrowheads="1"/>
            </p:cNvSpPr>
            <p:nvPr userDrawn="1"/>
          </p:nvSpPr>
          <p:spPr bwMode="hidden">
            <a:xfrm>
              <a:off x="192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TW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新細明體" charset="-120"/>
                <a:cs typeface="+mn-cs"/>
              </a:endParaRPr>
            </a:p>
          </p:txBody>
        </p:sp>
        <p:sp>
          <p:nvSpPr>
            <p:cNvPr id="3096" name="Rectangle 24"/>
            <p:cNvSpPr>
              <a:spLocks noChangeArrowheads="1"/>
            </p:cNvSpPr>
            <p:nvPr userDrawn="1"/>
          </p:nvSpPr>
          <p:spPr bwMode="hidden">
            <a:xfrm>
              <a:off x="201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TW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新細明體" charset="-120"/>
                <a:cs typeface="+mn-cs"/>
              </a:endParaRPr>
            </a:p>
          </p:txBody>
        </p:sp>
        <p:sp>
          <p:nvSpPr>
            <p:cNvPr id="3097" name="Rectangle 25"/>
            <p:cNvSpPr>
              <a:spLocks noChangeArrowheads="1"/>
            </p:cNvSpPr>
            <p:nvPr userDrawn="1"/>
          </p:nvSpPr>
          <p:spPr bwMode="hidden">
            <a:xfrm>
              <a:off x="211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TW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新細明體" charset="-120"/>
                <a:cs typeface="+mn-cs"/>
              </a:endParaRPr>
            </a:p>
          </p:txBody>
        </p:sp>
        <p:sp>
          <p:nvSpPr>
            <p:cNvPr id="3098" name="Rectangle 26"/>
            <p:cNvSpPr>
              <a:spLocks noChangeArrowheads="1"/>
            </p:cNvSpPr>
            <p:nvPr userDrawn="1"/>
          </p:nvSpPr>
          <p:spPr bwMode="hidden">
            <a:xfrm>
              <a:off x="220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TW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新細明體" charset="-120"/>
                <a:cs typeface="+mn-cs"/>
              </a:endParaRPr>
            </a:p>
          </p:txBody>
        </p:sp>
        <p:sp>
          <p:nvSpPr>
            <p:cNvPr id="3099" name="Rectangle 27"/>
            <p:cNvSpPr>
              <a:spLocks noChangeArrowheads="1"/>
            </p:cNvSpPr>
            <p:nvPr userDrawn="1"/>
          </p:nvSpPr>
          <p:spPr bwMode="hidden">
            <a:xfrm>
              <a:off x="230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TW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新細明體" charset="-120"/>
                <a:cs typeface="+mn-cs"/>
              </a:endParaRPr>
            </a:p>
          </p:txBody>
        </p:sp>
        <p:sp>
          <p:nvSpPr>
            <p:cNvPr id="3100" name="Rectangle 28"/>
            <p:cNvSpPr>
              <a:spLocks noChangeArrowheads="1"/>
            </p:cNvSpPr>
            <p:nvPr userDrawn="1"/>
          </p:nvSpPr>
          <p:spPr bwMode="hidden">
            <a:xfrm>
              <a:off x="240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TW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新細明體" charset="-120"/>
                <a:cs typeface="+mn-cs"/>
              </a:endParaRPr>
            </a:p>
          </p:txBody>
        </p:sp>
        <p:sp>
          <p:nvSpPr>
            <p:cNvPr id="3101" name="Rectangle 29"/>
            <p:cNvSpPr>
              <a:spLocks noChangeArrowheads="1"/>
            </p:cNvSpPr>
            <p:nvPr userDrawn="1"/>
          </p:nvSpPr>
          <p:spPr bwMode="hidden">
            <a:xfrm>
              <a:off x="249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TW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新細明體" charset="-120"/>
                <a:cs typeface="+mn-cs"/>
              </a:endParaRPr>
            </a:p>
          </p:txBody>
        </p:sp>
        <p:sp>
          <p:nvSpPr>
            <p:cNvPr id="3102" name="Rectangle 30"/>
            <p:cNvSpPr>
              <a:spLocks noChangeArrowheads="1"/>
            </p:cNvSpPr>
            <p:nvPr userDrawn="1"/>
          </p:nvSpPr>
          <p:spPr bwMode="hidden">
            <a:xfrm>
              <a:off x="259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TW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新細明體" charset="-120"/>
                <a:cs typeface="+mn-cs"/>
              </a:endParaRPr>
            </a:p>
          </p:txBody>
        </p:sp>
        <p:sp>
          <p:nvSpPr>
            <p:cNvPr id="3103" name="Rectangle 31"/>
            <p:cNvSpPr>
              <a:spLocks noChangeArrowheads="1"/>
            </p:cNvSpPr>
            <p:nvPr userDrawn="1"/>
          </p:nvSpPr>
          <p:spPr bwMode="hidden">
            <a:xfrm>
              <a:off x="268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TW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新細明體" charset="-120"/>
                <a:cs typeface="+mn-cs"/>
              </a:endParaRPr>
            </a:p>
          </p:txBody>
        </p:sp>
        <p:sp>
          <p:nvSpPr>
            <p:cNvPr id="3104" name="Rectangle 32"/>
            <p:cNvSpPr>
              <a:spLocks noChangeArrowheads="1"/>
            </p:cNvSpPr>
            <p:nvPr userDrawn="1"/>
          </p:nvSpPr>
          <p:spPr bwMode="hidden">
            <a:xfrm>
              <a:off x="278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TW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新細明體" charset="-120"/>
                <a:cs typeface="+mn-cs"/>
              </a:endParaRPr>
            </a:p>
          </p:txBody>
        </p:sp>
        <p:sp>
          <p:nvSpPr>
            <p:cNvPr id="3105" name="Rectangle 33"/>
            <p:cNvSpPr>
              <a:spLocks noChangeArrowheads="1"/>
            </p:cNvSpPr>
            <p:nvPr userDrawn="1"/>
          </p:nvSpPr>
          <p:spPr bwMode="hidden">
            <a:xfrm>
              <a:off x="288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TW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新細明體" charset="-120"/>
                <a:cs typeface="+mn-cs"/>
              </a:endParaRPr>
            </a:p>
          </p:txBody>
        </p:sp>
        <p:sp>
          <p:nvSpPr>
            <p:cNvPr id="3106" name="Rectangle 34"/>
            <p:cNvSpPr>
              <a:spLocks noChangeArrowheads="1"/>
            </p:cNvSpPr>
            <p:nvPr userDrawn="1"/>
          </p:nvSpPr>
          <p:spPr bwMode="hidden">
            <a:xfrm>
              <a:off x="297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TW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新細明體" charset="-120"/>
                <a:cs typeface="+mn-cs"/>
              </a:endParaRPr>
            </a:p>
          </p:txBody>
        </p:sp>
        <p:sp>
          <p:nvSpPr>
            <p:cNvPr id="3107" name="Rectangle 35"/>
            <p:cNvSpPr>
              <a:spLocks noChangeArrowheads="1"/>
            </p:cNvSpPr>
            <p:nvPr userDrawn="1"/>
          </p:nvSpPr>
          <p:spPr bwMode="hidden">
            <a:xfrm>
              <a:off x="307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TW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新細明體" charset="-120"/>
                <a:cs typeface="+mn-cs"/>
              </a:endParaRPr>
            </a:p>
          </p:txBody>
        </p:sp>
        <p:sp>
          <p:nvSpPr>
            <p:cNvPr id="3108" name="Rectangle 36"/>
            <p:cNvSpPr>
              <a:spLocks noChangeArrowheads="1"/>
            </p:cNvSpPr>
            <p:nvPr userDrawn="1"/>
          </p:nvSpPr>
          <p:spPr bwMode="hidden">
            <a:xfrm>
              <a:off x="316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TW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新細明體" charset="-120"/>
                <a:cs typeface="+mn-cs"/>
              </a:endParaRPr>
            </a:p>
          </p:txBody>
        </p:sp>
        <p:sp>
          <p:nvSpPr>
            <p:cNvPr id="3109" name="Rectangle 37"/>
            <p:cNvSpPr>
              <a:spLocks noChangeArrowheads="1"/>
            </p:cNvSpPr>
            <p:nvPr userDrawn="1"/>
          </p:nvSpPr>
          <p:spPr bwMode="hidden">
            <a:xfrm>
              <a:off x="326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TW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新細明體" charset="-120"/>
                <a:cs typeface="+mn-cs"/>
              </a:endParaRPr>
            </a:p>
          </p:txBody>
        </p:sp>
        <p:sp>
          <p:nvSpPr>
            <p:cNvPr id="3110" name="Rectangle 38"/>
            <p:cNvSpPr>
              <a:spLocks noChangeArrowheads="1"/>
            </p:cNvSpPr>
            <p:nvPr userDrawn="1"/>
          </p:nvSpPr>
          <p:spPr bwMode="hidden">
            <a:xfrm>
              <a:off x="336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TW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新細明體" charset="-120"/>
                <a:cs typeface="+mn-cs"/>
              </a:endParaRPr>
            </a:p>
          </p:txBody>
        </p:sp>
        <p:sp>
          <p:nvSpPr>
            <p:cNvPr id="3111" name="Rectangle 39"/>
            <p:cNvSpPr>
              <a:spLocks noChangeArrowheads="1"/>
            </p:cNvSpPr>
            <p:nvPr userDrawn="1"/>
          </p:nvSpPr>
          <p:spPr bwMode="hidden">
            <a:xfrm>
              <a:off x="345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TW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新細明體" charset="-120"/>
                <a:cs typeface="+mn-cs"/>
              </a:endParaRPr>
            </a:p>
          </p:txBody>
        </p:sp>
        <p:sp>
          <p:nvSpPr>
            <p:cNvPr id="3112" name="Rectangle 40"/>
            <p:cNvSpPr>
              <a:spLocks noChangeArrowheads="1"/>
            </p:cNvSpPr>
            <p:nvPr userDrawn="1"/>
          </p:nvSpPr>
          <p:spPr bwMode="hidden">
            <a:xfrm>
              <a:off x="355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TW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新細明體" charset="-120"/>
                <a:cs typeface="+mn-cs"/>
              </a:endParaRPr>
            </a:p>
          </p:txBody>
        </p:sp>
        <p:sp>
          <p:nvSpPr>
            <p:cNvPr id="3113" name="Rectangle 41"/>
            <p:cNvSpPr>
              <a:spLocks noChangeArrowheads="1"/>
            </p:cNvSpPr>
            <p:nvPr userDrawn="1"/>
          </p:nvSpPr>
          <p:spPr bwMode="hidden">
            <a:xfrm>
              <a:off x="364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TW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新細明體" charset="-120"/>
                <a:cs typeface="+mn-cs"/>
              </a:endParaRPr>
            </a:p>
          </p:txBody>
        </p:sp>
        <p:sp>
          <p:nvSpPr>
            <p:cNvPr id="3114" name="Rectangle 42"/>
            <p:cNvSpPr>
              <a:spLocks noChangeArrowheads="1"/>
            </p:cNvSpPr>
            <p:nvPr userDrawn="1"/>
          </p:nvSpPr>
          <p:spPr bwMode="hidden">
            <a:xfrm>
              <a:off x="374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TW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新細明體" charset="-120"/>
                <a:cs typeface="+mn-cs"/>
              </a:endParaRPr>
            </a:p>
          </p:txBody>
        </p:sp>
        <p:sp>
          <p:nvSpPr>
            <p:cNvPr id="3115" name="Rectangle 43"/>
            <p:cNvSpPr>
              <a:spLocks noChangeArrowheads="1"/>
            </p:cNvSpPr>
            <p:nvPr userDrawn="1"/>
          </p:nvSpPr>
          <p:spPr bwMode="hidden">
            <a:xfrm>
              <a:off x="384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TW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新細明體" charset="-120"/>
                <a:cs typeface="+mn-cs"/>
              </a:endParaRPr>
            </a:p>
          </p:txBody>
        </p:sp>
        <p:sp>
          <p:nvSpPr>
            <p:cNvPr id="3116" name="Rectangle 44"/>
            <p:cNvSpPr>
              <a:spLocks noChangeArrowheads="1"/>
            </p:cNvSpPr>
            <p:nvPr userDrawn="1"/>
          </p:nvSpPr>
          <p:spPr bwMode="hidden">
            <a:xfrm>
              <a:off x="393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TW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新細明體" charset="-120"/>
                <a:cs typeface="+mn-cs"/>
              </a:endParaRPr>
            </a:p>
          </p:txBody>
        </p:sp>
        <p:sp>
          <p:nvSpPr>
            <p:cNvPr id="3117" name="Rectangle 45"/>
            <p:cNvSpPr>
              <a:spLocks noChangeArrowheads="1"/>
            </p:cNvSpPr>
            <p:nvPr userDrawn="1"/>
          </p:nvSpPr>
          <p:spPr bwMode="hidden">
            <a:xfrm>
              <a:off x="403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TW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新細明體" charset="-120"/>
                <a:cs typeface="+mn-cs"/>
              </a:endParaRPr>
            </a:p>
          </p:txBody>
        </p:sp>
        <p:sp>
          <p:nvSpPr>
            <p:cNvPr id="3118" name="Rectangle 46"/>
            <p:cNvSpPr>
              <a:spLocks noChangeArrowheads="1"/>
            </p:cNvSpPr>
            <p:nvPr userDrawn="1"/>
          </p:nvSpPr>
          <p:spPr bwMode="hidden">
            <a:xfrm>
              <a:off x="412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TW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新細明體" charset="-120"/>
                <a:cs typeface="+mn-cs"/>
              </a:endParaRPr>
            </a:p>
          </p:txBody>
        </p:sp>
        <p:sp>
          <p:nvSpPr>
            <p:cNvPr id="3119" name="Rectangle 47"/>
            <p:cNvSpPr>
              <a:spLocks noChangeArrowheads="1"/>
            </p:cNvSpPr>
            <p:nvPr userDrawn="1"/>
          </p:nvSpPr>
          <p:spPr bwMode="hidden">
            <a:xfrm>
              <a:off x="422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TW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新細明體" charset="-120"/>
                <a:cs typeface="+mn-cs"/>
              </a:endParaRPr>
            </a:p>
          </p:txBody>
        </p:sp>
        <p:sp>
          <p:nvSpPr>
            <p:cNvPr id="3120" name="Rectangle 48"/>
            <p:cNvSpPr>
              <a:spLocks noChangeArrowheads="1"/>
            </p:cNvSpPr>
            <p:nvPr userDrawn="1"/>
          </p:nvSpPr>
          <p:spPr bwMode="hidden">
            <a:xfrm>
              <a:off x="432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TW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新細明體" charset="-120"/>
                <a:cs typeface="+mn-cs"/>
              </a:endParaRPr>
            </a:p>
          </p:txBody>
        </p:sp>
        <p:sp>
          <p:nvSpPr>
            <p:cNvPr id="3121" name="Rectangle 49"/>
            <p:cNvSpPr>
              <a:spLocks noChangeArrowheads="1"/>
            </p:cNvSpPr>
            <p:nvPr userDrawn="1"/>
          </p:nvSpPr>
          <p:spPr bwMode="hidden">
            <a:xfrm>
              <a:off x="441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TW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新細明體" charset="-120"/>
                <a:cs typeface="+mn-cs"/>
              </a:endParaRPr>
            </a:p>
          </p:txBody>
        </p:sp>
        <p:sp>
          <p:nvSpPr>
            <p:cNvPr id="3122" name="Rectangle 50"/>
            <p:cNvSpPr>
              <a:spLocks noChangeArrowheads="1"/>
            </p:cNvSpPr>
            <p:nvPr userDrawn="1"/>
          </p:nvSpPr>
          <p:spPr bwMode="hidden">
            <a:xfrm>
              <a:off x="451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TW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新細明體" charset="-120"/>
                <a:cs typeface="+mn-cs"/>
              </a:endParaRPr>
            </a:p>
          </p:txBody>
        </p:sp>
        <p:sp>
          <p:nvSpPr>
            <p:cNvPr id="3123" name="Rectangle 51"/>
            <p:cNvSpPr>
              <a:spLocks noChangeArrowheads="1"/>
            </p:cNvSpPr>
            <p:nvPr userDrawn="1"/>
          </p:nvSpPr>
          <p:spPr bwMode="hidden">
            <a:xfrm>
              <a:off x="460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TW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新細明體" charset="-120"/>
                <a:cs typeface="+mn-cs"/>
              </a:endParaRPr>
            </a:p>
          </p:txBody>
        </p:sp>
        <p:sp>
          <p:nvSpPr>
            <p:cNvPr id="3124" name="Rectangle 52"/>
            <p:cNvSpPr>
              <a:spLocks noChangeArrowheads="1"/>
            </p:cNvSpPr>
            <p:nvPr userDrawn="1"/>
          </p:nvSpPr>
          <p:spPr bwMode="hidden">
            <a:xfrm>
              <a:off x="470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TW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新細明體" charset="-120"/>
                <a:cs typeface="+mn-cs"/>
              </a:endParaRPr>
            </a:p>
          </p:txBody>
        </p:sp>
        <p:sp>
          <p:nvSpPr>
            <p:cNvPr id="3125" name="Rectangle 53"/>
            <p:cNvSpPr>
              <a:spLocks noChangeArrowheads="1"/>
            </p:cNvSpPr>
            <p:nvPr userDrawn="1"/>
          </p:nvSpPr>
          <p:spPr bwMode="hidden">
            <a:xfrm>
              <a:off x="480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TW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新細明體" charset="-120"/>
                <a:cs typeface="+mn-cs"/>
              </a:endParaRPr>
            </a:p>
          </p:txBody>
        </p:sp>
        <p:sp>
          <p:nvSpPr>
            <p:cNvPr id="3126" name="Rectangle 54"/>
            <p:cNvSpPr>
              <a:spLocks noChangeArrowheads="1"/>
            </p:cNvSpPr>
            <p:nvPr userDrawn="1"/>
          </p:nvSpPr>
          <p:spPr bwMode="hidden">
            <a:xfrm>
              <a:off x="489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TW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新細明體" charset="-120"/>
                <a:cs typeface="+mn-cs"/>
              </a:endParaRPr>
            </a:p>
          </p:txBody>
        </p:sp>
        <p:sp>
          <p:nvSpPr>
            <p:cNvPr id="3127" name="Rectangle 55"/>
            <p:cNvSpPr>
              <a:spLocks noChangeArrowheads="1"/>
            </p:cNvSpPr>
            <p:nvPr userDrawn="1"/>
          </p:nvSpPr>
          <p:spPr bwMode="hidden">
            <a:xfrm>
              <a:off x="499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TW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新細明體" charset="-120"/>
                <a:cs typeface="+mn-cs"/>
              </a:endParaRPr>
            </a:p>
          </p:txBody>
        </p:sp>
        <p:sp>
          <p:nvSpPr>
            <p:cNvPr id="3128" name="Rectangle 56"/>
            <p:cNvSpPr>
              <a:spLocks noChangeArrowheads="1"/>
            </p:cNvSpPr>
            <p:nvPr userDrawn="1"/>
          </p:nvSpPr>
          <p:spPr bwMode="hidden">
            <a:xfrm>
              <a:off x="508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TW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新細明體" charset="-120"/>
                <a:cs typeface="+mn-cs"/>
              </a:endParaRPr>
            </a:p>
          </p:txBody>
        </p:sp>
        <p:sp>
          <p:nvSpPr>
            <p:cNvPr id="3129" name="Rectangle 57"/>
            <p:cNvSpPr>
              <a:spLocks noChangeArrowheads="1"/>
            </p:cNvSpPr>
            <p:nvPr userDrawn="1"/>
          </p:nvSpPr>
          <p:spPr bwMode="hidden">
            <a:xfrm>
              <a:off x="518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TW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新細明體" charset="-120"/>
                <a:cs typeface="+mn-cs"/>
              </a:endParaRPr>
            </a:p>
          </p:txBody>
        </p:sp>
        <p:sp>
          <p:nvSpPr>
            <p:cNvPr id="3130" name="Rectangle 58"/>
            <p:cNvSpPr>
              <a:spLocks noChangeArrowheads="1"/>
            </p:cNvSpPr>
            <p:nvPr userDrawn="1"/>
          </p:nvSpPr>
          <p:spPr bwMode="hidden">
            <a:xfrm>
              <a:off x="528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TW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新細明體" charset="-120"/>
                <a:cs typeface="+mn-cs"/>
              </a:endParaRPr>
            </a:p>
          </p:txBody>
        </p:sp>
        <p:sp>
          <p:nvSpPr>
            <p:cNvPr id="3131" name="Rectangle 59"/>
            <p:cNvSpPr>
              <a:spLocks noChangeArrowheads="1"/>
            </p:cNvSpPr>
            <p:nvPr userDrawn="1"/>
          </p:nvSpPr>
          <p:spPr bwMode="hidden">
            <a:xfrm>
              <a:off x="537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TW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新細明體" charset="-120"/>
                <a:cs typeface="+mn-cs"/>
              </a:endParaRPr>
            </a:p>
          </p:txBody>
        </p:sp>
        <p:sp>
          <p:nvSpPr>
            <p:cNvPr id="3132" name="Rectangle 60"/>
            <p:cNvSpPr>
              <a:spLocks noChangeArrowheads="1"/>
            </p:cNvSpPr>
            <p:nvPr userDrawn="1"/>
          </p:nvSpPr>
          <p:spPr bwMode="hidden">
            <a:xfrm>
              <a:off x="547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TW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新細明體" charset="-120"/>
                <a:cs typeface="+mn-cs"/>
              </a:endParaRPr>
            </a:p>
          </p:txBody>
        </p:sp>
        <p:sp>
          <p:nvSpPr>
            <p:cNvPr id="3133" name="Rectangle 61"/>
            <p:cNvSpPr>
              <a:spLocks noChangeArrowheads="1"/>
            </p:cNvSpPr>
            <p:nvPr userDrawn="1"/>
          </p:nvSpPr>
          <p:spPr bwMode="hidden">
            <a:xfrm>
              <a:off x="556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TW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新細明體" charset="-120"/>
                <a:cs typeface="+mn-cs"/>
              </a:endParaRPr>
            </a:p>
          </p:txBody>
        </p:sp>
        <p:sp>
          <p:nvSpPr>
            <p:cNvPr id="3134" name="Rectangle 62"/>
            <p:cNvSpPr>
              <a:spLocks noChangeArrowheads="1"/>
            </p:cNvSpPr>
            <p:nvPr userDrawn="1"/>
          </p:nvSpPr>
          <p:spPr bwMode="hidden">
            <a:xfrm>
              <a:off x="566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TW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新細明體" charset="-120"/>
                <a:cs typeface="+mn-cs"/>
              </a:endParaRPr>
            </a:p>
          </p:txBody>
        </p:sp>
        <p:sp>
          <p:nvSpPr>
            <p:cNvPr id="3135" name="Rectangle 63"/>
            <p:cNvSpPr>
              <a:spLocks noChangeArrowheads="1"/>
            </p:cNvSpPr>
            <p:nvPr userDrawn="1"/>
          </p:nvSpPr>
          <p:spPr bwMode="hidden">
            <a:xfrm>
              <a:off x="431" y="0"/>
              <a:ext cx="5331" cy="432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TW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新細明體" charset="-120"/>
                <a:cs typeface="+mn-cs"/>
              </a:endParaRPr>
            </a:p>
          </p:txBody>
        </p:sp>
        <p:sp>
          <p:nvSpPr>
            <p:cNvPr id="3136" name="Rectangle 64"/>
            <p:cNvSpPr>
              <a:spLocks noChangeArrowheads="1"/>
            </p:cNvSpPr>
            <p:nvPr userDrawn="1"/>
          </p:nvSpPr>
          <p:spPr bwMode="blackGray">
            <a:xfrm>
              <a:off x="0" y="1081"/>
              <a:ext cx="4378" cy="47"/>
            </a:xfrm>
            <a:prstGeom prst="rect">
              <a:avLst/>
            </a:prstGeom>
            <a:solidFill>
              <a:schemeClr val="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TW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新細明體" charset="-120"/>
                <a:cs typeface="+mn-cs"/>
              </a:endParaRPr>
            </a:p>
          </p:txBody>
        </p:sp>
      </p:grpSp>
      <p:sp>
        <p:nvSpPr>
          <p:cNvPr id="6147" name="Rectangle 65"/>
          <p:cNvSpPr>
            <a:spLocks noGrp="1" noChangeArrowheads="1"/>
          </p:cNvSpPr>
          <p:nvPr>
            <p:ph type="title"/>
          </p:nvPr>
        </p:nvSpPr>
        <p:spPr bwMode="auto">
          <a:xfrm>
            <a:off x="871538" y="192088"/>
            <a:ext cx="816292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6148" name="Rectangle 66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1905000"/>
            <a:ext cx="8110537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3139" name="Rectangle 6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52525" y="6286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新細明體" charset="-120"/>
              <a:cs typeface="+mn-cs"/>
            </a:endParaRPr>
          </a:p>
        </p:txBody>
      </p:sp>
      <p:sp>
        <p:nvSpPr>
          <p:cNvPr id="3140" name="Rectangle 6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90925" y="62865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新細明體" charset="-120"/>
              <a:cs typeface="+mn-cs"/>
            </a:endParaRPr>
          </a:p>
        </p:txBody>
      </p:sp>
      <p:sp>
        <p:nvSpPr>
          <p:cNvPr id="3141" name="Rectangle 6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9925" y="6286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6F81FC1-EBAA-4304-9357-ADF39285545D}" type="slidenum">
              <a:rPr kumimoji="0" lang="en-US" altLang="zh-TW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新細明體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zh-TW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新細明體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01345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6" r:id="rId1"/>
    <p:sldLayoutId id="2147484037" r:id="rId2"/>
    <p:sldLayoutId id="2147484038" r:id="rId3"/>
    <p:sldLayoutId id="2147484039" r:id="rId4"/>
    <p:sldLayoutId id="2147484040" r:id="rId5"/>
    <p:sldLayoutId id="2147484041" r:id="rId6"/>
    <p:sldLayoutId id="2147484042" r:id="rId7"/>
    <p:sldLayoutId id="2147484043" r:id="rId8"/>
    <p:sldLayoutId id="2147484044" r:id="rId9"/>
    <p:sldLayoutId id="2147484045" r:id="rId10"/>
    <p:sldLayoutId id="214748404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Verdana" pitchFamily="34" charset="0"/>
          <a:ea typeface="新細明體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Verdana" pitchFamily="34" charset="0"/>
          <a:ea typeface="新細明體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Verdana" pitchFamily="34" charset="0"/>
          <a:ea typeface="新細明體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Verdana" pitchFamily="34" charset="0"/>
          <a:ea typeface="新細明體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Verdana" pitchFamily="34" charset="0"/>
          <a:ea typeface="新細明體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Verdana" pitchFamily="34" charset="0"/>
          <a:ea typeface="新細明體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Verdana" pitchFamily="34" charset="0"/>
          <a:ea typeface="新細明體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Verdana" pitchFamily="34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188950"/>
            <a:ext cx="7678738" cy="1446550"/>
          </a:xfrm>
        </p:spPr>
        <p:txBody>
          <a:bodyPr/>
          <a:lstStyle/>
          <a:p>
            <a:pPr algn="l"/>
            <a:r>
              <a:rPr lang="en-US" altLang="zh-TW" dirty="0"/>
              <a:t>Independent paths and cut sets</a:t>
            </a:r>
          </a:p>
        </p:txBody>
      </p:sp>
    </p:spTree>
    <p:extLst>
      <p:ext uri="{BB962C8B-B14F-4D97-AF65-F5344CB8AC3E}">
        <p14:creationId xmlns:p14="http://schemas.microsoft.com/office/powerpoint/2010/main" val="144921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標題 1"/>
          <p:cNvSpPr>
            <a:spLocks noGrp="1"/>
          </p:cNvSpPr>
          <p:nvPr>
            <p:ph type="title"/>
          </p:nvPr>
        </p:nvSpPr>
        <p:spPr>
          <a:xfrm>
            <a:off x="871538" y="177800"/>
            <a:ext cx="8162925" cy="1446213"/>
          </a:xfrm>
        </p:spPr>
        <p:txBody>
          <a:bodyPr/>
          <a:lstStyle/>
          <a:p>
            <a:r>
              <a:rPr lang="en-US" altLang="zh-TW" smtClean="0"/>
              <a:t>Max-flow/min cut theorem for weighted networks</a:t>
            </a:r>
            <a:endParaRPr lang="zh-TW" altLang="en-US" smtClean="0"/>
          </a:p>
        </p:txBody>
      </p:sp>
      <p:sp>
        <p:nvSpPr>
          <p:cNvPr id="23555" name="內容版面配置區 2"/>
          <p:cNvSpPr>
            <a:spLocks noGrp="1"/>
          </p:cNvSpPr>
          <p:nvPr>
            <p:ph idx="1"/>
          </p:nvPr>
        </p:nvSpPr>
        <p:spPr>
          <a:xfrm>
            <a:off x="912813" y="1905000"/>
            <a:ext cx="8110537" cy="4953000"/>
          </a:xfrm>
        </p:spPr>
        <p:txBody>
          <a:bodyPr/>
          <a:lstStyle/>
          <a:p>
            <a:r>
              <a:rPr lang="en-US" altLang="zh-TW" sz="2200" smtClean="0"/>
              <a:t>In a weighted network, each edge is assigned a weight (link capacity).</a:t>
            </a:r>
          </a:p>
          <a:p>
            <a:r>
              <a:rPr lang="en-US" altLang="zh-TW" sz="2200" smtClean="0"/>
              <a:t>The maximum flow between a given pair of vertices is equal to the sum of the weights on the edges of the minimum edge cut set that separates the same two vertices.</a:t>
            </a:r>
          </a:p>
          <a:p>
            <a:r>
              <a:rPr lang="en-US" altLang="zh-TW" sz="2200" smtClean="0"/>
              <a:t>Start from the problem with integer weights.</a:t>
            </a:r>
          </a:p>
          <a:p>
            <a:r>
              <a:rPr lang="en-US" altLang="zh-TW" sz="2200" smtClean="0"/>
              <a:t>Transform the weighted network into a multiedge (unweighted) network by replacing an edge with weight w by w edges.</a:t>
            </a:r>
          </a:p>
          <a:p>
            <a:endParaRPr lang="en-US" altLang="zh-TW" sz="2200" smtClean="0"/>
          </a:p>
          <a:p>
            <a:endParaRPr lang="en-US" altLang="zh-TW" sz="2200" smtClean="0"/>
          </a:p>
          <a:p>
            <a:r>
              <a:rPr lang="en-US" altLang="zh-TW" sz="2200" smtClean="0"/>
              <a:t>General weights: allow r to 0 in the limiting case.</a:t>
            </a:r>
          </a:p>
        </p:txBody>
      </p:sp>
      <p:pic>
        <p:nvPicPr>
          <p:cNvPr id="23556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5475" y="5229225"/>
            <a:ext cx="4168775" cy="113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標題 1"/>
          <p:cNvSpPr>
            <a:spLocks noGrp="1"/>
          </p:cNvSpPr>
          <p:nvPr>
            <p:ph type="title"/>
          </p:nvPr>
        </p:nvSpPr>
        <p:spPr>
          <a:xfrm>
            <a:off x="871538" y="854075"/>
            <a:ext cx="8162925" cy="769938"/>
          </a:xfrm>
        </p:spPr>
        <p:txBody>
          <a:bodyPr/>
          <a:lstStyle/>
          <a:p>
            <a:r>
              <a:rPr lang="en-US" altLang="zh-TW" smtClean="0"/>
              <a:t>Independent paths</a:t>
            </a:r>
            <a:endParaRPr lang="zh-TW" altLang="en-US" smtClean="0"/>
          </a:p>
        </p:txBody>
      </p:sp>
      <p:sp>
        <p:nvSpPr>
          <p:cNvPr id="15363" name="內容版面配置區 2"/>
          <p:cNvSpPr>
            <a:spLocks noGrp="1"/>
          </p:cNvSpPr>
          <p:nvPr>
            <p:ph idx="1"/>
          </p:nvPr>
        </p:nvSpPr>
        <p:spPr>
          <a:xfrm>
            <a:off x="912813" y="1905000"/>
            <a:ext cx="8110537" cy="4764088"/>
          </a:xfrm>
        </p:spPr>
        <p:txBody>
          <a:bodyPr/>
          <a:lstStyle/>
          <a:p>
            <a:r>
              <a:rPr lang="en-US" altLang="zh-TW" sz="2800" smtClean="0">
                <a:solidFill>
                  <a:srgbClr val="FF0000"/>
                </a:solidFill>
              </a:rPr>
              <a:t>Edge-independent</a:t>
            </a:r>
            <a:r>
              <a:rPr lang="en-US" altLang="zh-TW" sz="2800" smtClean="0"/>
              <a:t>: two paths do not share the same </a:t>
            </a:r>
            <a:r>
              <a:rPr lang="en-US" altLang="zh-TW" sz="2800" smtClean="0">
                <a:solidFill>
                  <a:srgbClr val="FF0000"/>
                </a:solidFill>
              </a:rPr>
              <a:t>edge</a:t>
            </a:r>
          </a:p>
          <a:p>
            <a:endParaRPr lang="en-US" altLang="zh-TW" sz="2800" smtClean="0">
              <a:solidFill>
                <a:srgbClr val="FF0000"/>
              </a:solidFill>
            </a:endParaRPr>
          </a:p>
          <a:p>
            <a:endParaRPr lang="en-US" altLang="zh-TW" sz="2800" smtClean="0">
              <a:solidFill>
                <a:srgbClr val="FF0000"/>
              </a:solidFill>
            </a:endParaRPr>
          </a:p>
          <a:p>
            <a:r>
              <a:rPr lang="en-US" altLang="zh-TW" sz="2800" smtClean="0">
                <a:solidFill>
                  <a:srgbClr val="FF0000"/>
                </a:solidFill>
              </a:rPr>
              <a:t>Vertex-independent</a:t>
            </a:r>
            <a:r>
              <a:rPr lang="en-US" altLang="zh-TW" sz="2800" smtClean="0"/>
              <a:t> (node-independent): two paths do not share the same </a:t>
            </a:r>
            <a:r>
              <a:rPr lang="en-US" altLang="zh-TW" sz="2800" smtClean="0">
                <a:solidFill>
                  <a:srgbClr val="FF0000"/>
                </a:solidFill>
              </a:rPr>
              <a:t>vertex</a:t>
            </a:r>
            <a:r>
              <a:rPr lang="en-US" altLang="zh-TW" sz="2800" smtClean="0"/>
              <a:t> other than the starting and ending vertices.</a:t>
            </a:r>
          </a:p>
          <a:p>
            <a:r>
              <a:rPr lang="en-US" altLang="zh-TW" sz="2800" smtClean="0"/>
              <a:t>Sometimes, independent paths are also called </a:t>
            </a:r>
            <a:r>
              <a:rPr lang="en-US" altLang="zh-TW" sz="2800" smtClean="0">
                <a:solidFill>
                  <a:srgbClr val="FF0000"/>
                </a:solidFill>
              </a:rPr>
              <a:t>disjoint paths</a:t>
            </a:r>
            <a:r>
              <a:rPr lang="en-US" altLang="zh-TW" sz="2800" smtClean="0"/>
              <a:t>.</a:t>
            </a:r>
            <a:endParaRPr lang="zh-TW" altLang="en-US" sz="2800" smtClean="0"/>
          </a:p>
        </p:txBody>
      </p:sp>
      <p:pic>
        <p:nvPicPr>
          <p:cNvPr id="1536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2438400"/>
            <a:ext cx="3648075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4941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標題 1"/>
          <p:cNvSpPr>
            <a:spLocks noGrp="1"/>
          </p:cNvSpPr>
          <p:nvPr>
            <p:ph type="title"/>
          </p:nvPr>
        </p:nvSpPr>
        <p:spPr>
          <a:xfrm>
            <a:off x="871538" y="854075"/>
            <a:ext cx="8162925" cy="769938"/>
          </a:xfrm>
        </p:spPr>
        <p:txBody>
          <a:bodyPr/>
          <a:lstStyle/>
          <a:p>
            <a:r>
              <a:rPr lang="en-US" altLang="zh-TW" smtClean="0"/>
              <a:t>Connectivity</a:t>
            </a:r>
            <a:endParaRPr lang="zh-TW" altLang="en-US" smtClean="0"/>
          </a:p>
        </p:txBody>
      </p:sp>
      <p:sp>
        <p:nvSpPr>
          <p:cNvPr id="16387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>
                <a:solidFill>
                  <a:srgbClr val="FF0000"/>
                </a:solidFill>
              </a:rPr>
              <a:t>Edge connectivity </a:t>
            </a:r>
            <a:r>
              <a:rPr lang="en-US" altLang="zh-TW" smtClean="0"/>
              <a:t>between a pair of vertices: the number of </a:t>
            </a:r>
            <a:r>
              <a:rPr lang="en-US" altLang="zh-TW" smtClean="0">
                <a:solidFill>
                  <a:srgbClr val="FF0000"/>
                </a:solidFill>
              </a:rPr>
              <a:t>edge</a:t>
            </a:r>
            <a:r>
              <a:rPr lang="en-US" altLang="zh-TW" smtClean="0"/>
              <a:t>-independent paths between these two vertices.</a:t>
            </a:r>
          </a:p>
          <a:p>
            <a:r>
              <a:rPr lang="en-US" altLang="zh-TW" smtClean="0">
                <a:solidFill>
                  <a:srgbClr val="FF0000"/>
                </a:solidFill>
              </a:rPr>
              <a:t>Vertex connectivity </a:t>
            </a:r>
            <a:r>
              <a:rPr lang="en-US" altLang="zh-TW" smtClean="0"/>
              <a:t>between a pair of vertices: the number of </a:t>
            </a:r>
            <a:r>
              <a:rPr lang="en-US" altLang="zh-TW" smtClean="0">
                <a:solidFill>
                  <a:srgbClr val="FF0000"/>
                </a:solidFill>
              </a:rPr>
              <a:t>vertex</a:t>
            </a:r>
            <a:r>
              <a:rPr lang="en-US" altLang="zh-TW" smtClean="0"/>
              <a:t>-independent paths between these two vertices.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標題 1"/>
          <p:cNvSpPr>
            <a:spLocks noGrp="1"/>
          </p:cNvSpPr>
          <p:nvPr>
            <p:ph type="title"/>
          </p:nvPr>
        </p:nvSpPr>
        <p:spPr>
          <a:xfrm>
            <a:off x="871538" y="854075"/>
            <a:ext cx="8162925" cy="769938"/>
          </a:xfrm>
        </p:spPr>
        <p:txBody>
          <a:bodyPr/>
          <a:lstStyle/>
          <a:p>
            <a:r>
              <a:rPr lang="en-US" altLang="zh-TW" smtClean="0"/>
              <a:t>Cut set</a:t>
            </a:r>
            <a:endParaRPr lang="zh-TW" altLang="en-US" smtClean="0"/>
          </a:p>
        </p:txBody>
      </p:sp>
      <p:sp>
        <p:nvSpPr>
          <p:cNvPr id="1741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800" smtClean="0"/>
              <a:t>(Vertex) cut set is a set of </a:t>
            </a:r>
            <a:r>
              <a:rPr lang="en-US" altLang="zh-TW" sz="2800" smtClean="0">
                <a:solidFill>
                  <a:srgbClr val="FF0000"/>
                </a:solidFill>
              </a:rPr>
              <a:t>vertices </a:t>
            </a:r>
            <a:r>
              <a:rPr lang="en-US" altLang="zh-TW" sz="2800" smtClean="0"/>
              <a:t>whose removal will disconnect a specified pair of vertices.</a:t>
            </a:r>
          </a:p>
          <a:p>
            <a:r>
              <a:rPr lang="en-US" altLang="zh-TW" sz="2800" smtClean="0">
                <a:solidFill>
                  <a:srgbClr val="FF0000"/>
                </a:solidFill>
              </a:rPr>
              <a:t>Edge</a:t>
            </a:r>
            <a:r>
              <a:rPr lang="en-US" altLang="zh-TW" sz="2800" smtClean="0"/>
              <a:t> cut set is a set of </a:t>
            </a:r>
            <a:r>
              <a:rPr lang="en-US" altLang="zh-TW" sz="2800" smtClean="0">
                <a:solidFill>
                  <a:srgbClr val="FF0000"/>
                </a:solidFill>
              </a:rPr>
              <a:t>edges</a:t>
            </a:r>
            <a:r>
              <a:rPr lang="en-US" altLang="zh-TW" sz="2800" smtClean="0"/>
              <a:t> whose removal will disconnect a specified pair of vertices.</a:t>
            </a:r>
          </a:p>
          <a:p>
            <a:r>
              <a:rPr lang="en-US" altLang="zh-TW" sz="2800" smtClean="0"/>
              <a:t>Minimum cut set is the smallest cut set that will disconnect a specified pair of vertices.</a:t>
            </a:r>
            <a:endParaRPr lang="zh-TW" altLang="en-US" sz="2800" smtClean="0"/>
          </a:p>
        </p:txBody>
      </p:sp>
      <p:pic>
        <p:nvPicPr>
          <p:cNvPr id="17412" name="Picture 4" descr="C:\Users\cschang\Pictures\cutse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81000"/>
            <a:ext cx="2314575" cy="142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標題 1"/>
          <p:cNvSpPr>
            <a:spLocks noGrp="1"/>
          </p:cNvSpPr>
          <p:nvPr>
            <p:ph type="title"/>
          </p:nvPr>
        </p:nvSpPr>
        <p:spPr>
          <a:xfrm>
            <a:off x="871538" y="854075"/>
            <a:ext cx="8162925" cy="769938"/>
          </a:xfrm>
        </p:spPr>
        <p:txBody>
          <a:bodyPr/>
          <a:lstStyle/>
          <a:p>
            <a:r>
              <a:rPr lang="en-US" altLang="zh-TW" smtClean="0"/>
              <a:t>Menger’s theorem</a:t>
            </a:r>
            <a:endParaRPr lang="zh-TW" altLang="en-US" smtClean="0"/>
          </a:p>
        </p:txBody>
      </p:sp>
      <p:sp>
        <p:nvSpPr>
          <p:cNvPr id="18435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If there is no cut set of size less than n between a given pair of vertices, then there are at least n independent paths between the same vertices.</a:t>
            </a:r>
          </a:p>
          <a:p>
            <a:r>
              <a:rPr lang="en-US" altLang="zh-TW" smtClean="0"/>
              <a:t>The theorem applies both to edges and to vertices.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標題 1"/>
          <p:cNvSpPr>
            <a:spLocks noGrp="1"/>
          </p:cNvSpPr>
          <p:nvPr>
            <p:ph type="title"/>
          </p:nvPr>
        </p:nvSpPr>
        <p:spPr>
          <a:xfrm>
            <a:off x="871538" y="854075"/>
            <a:ext cx="8162925" cy="769938"/>
          </a:xfrm>
        </p:spPr>
        <p:txBody>
          <a:bodyPr/>
          <a:lstStyle/>
          <a:p>
            <a:r>
              <a:rPr lang="en-US" altLang="zh-TW" smtClean="0"/>
              <a:t>Menger’s theorem</a:t>
            </a:r>
            <a:endParaRPr lang="zh-TW" altLang="en-US" smtClean="0"/>
          </a:p>
        </p:txBody>
      </p:sp>
      <p:sp>
        <p:nvSpPr>
          <p:cNvPr id="19459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400" smtClean="0"/>
              <a:t>Menger’s theorem implies that the number of vertex-independent paths must be greater than or equal to the size of the minimum cut set.</a:t>
            </a:r>
          </a:p>
          <a:p>
            <a:r>
              <a:rPr lang="en-US" altLang="zh-TW" sz="2400" smtClean="0"/>
              <a:t>On the other hand, if there are exactly n vertex-independent paths, then one has (at least) to remove a vertex from each path.</a:t>
            </a:r>
          </a:p>
          <a:p>
            <a:r>
              <a:rPr lang="en-US" altLang="zh-TW" sz="2400" smtClean="0"/>
              <a:t>The size of the minimum cut set is not less than the number of vertex-independent paths.</a:t>
            </a:r>
          </a:p>
          <a:p>
            <a:r>
              <a:rPr lang="en-US" altLang="zh-TW" sz="2400" smtClean="0">
                <a:solidFill>
                  <a:srgbClr val="0000FF"/>
                </a:solidFill>
              </a:rPr>
              <a:t>The size of the minimum cut set is equal to the vertex connectivity.</a:t>
            </a:r>
            <a:endParaRPr lang="zh-TW" altLang="en-US" sz="2400" smtClean="0">
              <a:solidFill>
                <a:srgbClr val="0000FF"/>
              </a:solidFill>
            </a:endParaRPr>
          </a:p>
          <a:p>
            <a:endParaRPr lang="zh-TW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標題 1"/>
          <p:cNvSpPr>
            <a:spLocks noGrp="1"/>
          </p:cNvSpPr>
          <p:nvPr>
            <p:ph type="title"/>
          </p:nvPr>
        </p:nvSpPr>
        <p:spPr>
          <a:xfrm>
            <a:off x="871538" y="609600"/>
            <a:ext cx="8162925" cy="838200"/>
          </a:xfrm>
        </p:spPr>
        <p:txBody>
          <a:bodyPr/>
          <a:lstStyle/>
          <a:p>
            <a:r>
              <a:rPr lang="en-US" altLang="zh-TW" smtClean="0"/>
              <a:t>Max-flow/min-cut theorem</a:t>
            </a:r>
            <a:endParaRPr lang="zh-TW" altLang="en-US" smtClean="0"/>
          </a:p>
        </p:txBody>
      </p:sp>
      <p:pic>
        <p:nvPicPr>
          <p:cNvPr id="20483" name="Picture 3" descr="C:\Users\cschang\Pictures\maxflowmincut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733800" y="2133600"/>
            <a:ext cx="5105400" cy="4114800"/>
          </a:xfrm>
          <a:noFill/>
        </p:spPr>
      </p:pic>
      <p:pic>
        <p:nvPicPr>
          <p:cNvPr id="20484" name="Picture 4" descr="C:\Users\cschang\Pictures\maxflowmincut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86000"/>
            <a:ext cx="2744788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5" name="文字方塊 6"/>
          <p:cNvSpPr txBox="1">
            <a:spLocks noChangeArrowheads="1"/>
          </p:cNvSpPr>
          <p:nvPr/>
        </p:nvSpPr>
        <p:spPr bwMode="auto">
          <a:xfrm>
            <a:off x="304800" y="4038600"/>
            <a:ext cx="1371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zh-TW" sz="2000">
                <a:latin typeface="Arial" panose="020B0604020202020204" pitchFamily="34" charset="0"/>
              </a:rPr>
              <a:t>Source</a:t>
            </a:r>
            <a:endParaRPr kumimoji="0" lang="zh-TW" altLang="en-US" sz="2000">
              <a:latin typeface="Arial" panose="020B0604020202020204" pitchFamily="34" charset="0"/>
            </a:endParaRPr>
          </a:p>
        </p:txBody>
      </p:sp>
      <p:sp>
        <p:nvSpPr>
          <p:cNvPr id="20486" name="文字方塊 7"/>
          <p:cNvSpPr txBox="1">
            <a:spLocks noChangeArrowheads="1"/>
          </p:cNvSpPr>
          <p:nvPr/>
        </p:nvSpPr>
        <p:spPr bwMode="auto">
          <a:xfrm>
            <a:off x="2971800" y="2438400"/>
            <a:ext cx="684213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zh-TW" sz="2000">
                <a:latin typeface="Arial" panose="020B0604020202020204" pitchFamily="34" charset="0"/>
              </a:rPr>
              <a:t>Sink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kumimoji="0" lang="zh-TW" altLang="en-US" sz="20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標題 1"/>
          <p:cNvSpPr>
            <a:spLocks noGrp="1"/>
          </p:cNvSpPr>
          <p:nvPr>
            <p:ph type="title"/>
          </p:nvPr>
        </p:nvSpPr>
        <p:spPr>
          <a:xfrm>
            <a:off x="871538" y="854075"/>
            <a:ext cx="8162925" cy="769938"/>
          </a:xfrm>
        </p:spPr>
        <p:txBody>
          <a:bodyPr/>
          <a:lstStyle/>
          <a:p>
            <a:r>
              <a:rPr lang="en-US" altLang="zh-TW" smtClean="0"/>
              <a:t>Max-flow/min-cut theorem</a:t>
            </a:r>
            <a:endParaRPr lang="zh-TW" altLang="en-US" smtClean="0"/>
          </a:p>
        </p:txBody>
      </p:sp>
      <p:sp>
        <p:nvSpPr>
          <p:cNvPr id="21507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400" smtClean="0"/>
              <a:t>The edge version of Menger’s theorem</a:t>
            </a:r>
          </a:p>
          <a:p>
            <a:r>
              <a:rPr lang="en-US" altLang="zh-TW" sz="2400" smtClean="0"/>
              <a:t>Imagine a network of water pipes.</a:t>
            </a:r>
          </a:p>
          <a:p>
            <a:r>
              <a:rPr lang="en-US" altLang="zh-TW" sz="2400" smtClean="0"/>
              <a:t>Each edge has a maximum flow rate r.</a:t>
            </a:r>
          </a:p>
          <a:p>
            <a:r>
              <a:rPr lang="en-US" altLang="zh-TW" sz="2400" smtClean="0"/>
              <a:t>What is the maximum flow rate from vertex A to vertex B?</a:t>
            </a:r>
          </a:p>
          <a:p>
            <a:r>
              <a:rPr lang="en-US" altLang="zh-TW" sz="2400" smtClean="0"/>
              <a:t>Suppose that there are exactly n edge-independent paths between A and B.</a:t>
            </a:r>
          </a:p>
          <a:p>
            <a:r>
              <a:rPr lang="en-US" altLang="zh-TW" sz="2400" smtClean="0"/>
              <a:t>Each edge-independent path can carry a flow with rate r.</a:t>
            </a:r>
          </a:p>
          <a:p>
            <a:r>
              <a:rPr lang="en-US" altLang="zh-TW" sz="2400" smtClean="0"/>
              <a:t>Thus, the maximum flow is at least nr.</a:t>
            </a:r>
            <a:endParaRPr lang="zh-TW" alt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標題 1"/>
          <p:cNvSpPr>
            <a:spLocks noGrp="1"/>
          </p:cNvSpPr>
          <p:nvPr>
            <p:ph type="title"/>
          </p:nvPr>
        </p:nvSpPr>
        <p:spPr>
          <a:xfrm>
            <a:off x="871538" y="854075"/>
            <a:ext cx="8162925" cy="769938"/>
          </a:xfrm>
        </p:spPr>
        <p:txBody>
          <a:bodyPr/>
          <a:lstStyle/>
          <a:p>
            <a:r>
              <a:rPr lang="en-US" altLang="zh-TW" smtClean="0"/>
              <a:t>Max-flow/min-cut theorem</a:t>
            </a:r>
            <a:endParaRPr lang="zh-TW" altLang="en-US" smtClean="0"/>
          </a:p>
        </p:txBody>
      </p:sp>
      <p:sp>
        <p:nvSpPr>
          <p:cNvPr id="2253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400" smtClean="0"/>
              <a:t>Menger’s theorem implies that there is a cut set of n edges between A and B.</a:t>
            </a:r>
          </a:p>
          <a:p>
            <a:r>
              <a:rPr lang="en-US" altLang="zh-TW" sz="2400" smtClean="0"/>
              <a:t>As each edge can carry at most flow r, removing the cut set reduce at most nr flow.</a:t>
            </a:r>
          </a:p>
          <a:p>
            <a:r>
              <a:rPr lang="en-US" altLang="zh-TW" sz="2400" smtClean="0"/>
              <a:t>After the removal of the cut set, the network is disconnected and the flow is 0.</a:t>
            </a:r>
          </a:p>
          <a:p>
            <a:r>
              <a:rPr lang="en-US" altLang="zh-TW" sz="2400" smtClean="0"/>
              <a:t>This then implies that the maximum flow cannot exceed nr.</a:t>
            </a:r>
          </a:p>
          <a:p>
            <a:r>
              <a:rPr lang="en-US" altLang="zh-TW" sz="2400" smtClean="0"/>
              <a:t>The maximum flow is exactly nr, where n is the number of edge-independent paths (the minimum cut set).</a:t>
            </a:r>
            <a:endParaRPr lang="zh-TW" alt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ld Stripes">
  <a:themeElements>
    <a:clrScheme name="Bold Stripes 2">
      <a:dk1>
        <a:srgbClr val="000000"/>
      </a:dk1>
      <a:lt1>
        <a:srgbClr val="EAEAEA"/>
      </a:lt1>
      <a:dk2>
        <a:srgbClr val="003366"/>
      </a:dk2>
      <a:lt2>
        <a:srgbClr val="EAEAEA"/>
      </a:lt2>
      <a:accent1>
        <a:srgbClr val="FFFFFF"/>
      </a:accent1>
      <a:accent2>
        <a:srgbClr val="DDDDDD"/>
      </a:accent2>
      <a:accent3>
        <a:srgbClr val="F3F3F3"/>
      </a:accent3>
      <a:accent4>
        <a:srgbClr val="000000"/>
      </a:accent4>
      <a:accent5>
        <a:srgbClr val="FFFFFF"/>
      </a:accent5>
      <a:accent6>
        <a:srgbClr val="C8C8C8"/>
      </a:accent6>
      <a:hlink>
        <a:srgbClr val="336699"/>
      </a:hlink>
      <a:folHlink>
        <a:srgbClr val="9A0000"/>
      </a:folHlink>
    </a:clrScheme>
    <a:fontScheme name="Bold Stripes">
      <a:majorFont>
        <a:latin typeface="Verdana"/>
        <a:ea typeface="新細明體"/>
        <a:cs typeface=""/>
      </a:majorFont>
      <a:minorFont>
        <a:latin typeface="Verdana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新細明體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新細明體" charset="-120"/>
          </a:defRPr>
        </a:defPPr>
      </a:lstStyle>
    </a:lnDef>
  </a:objectDefaults>
  <a:extraClrSchemeLst>
    <a:extraClrScheme>
      <a:clrScheme name="Bold Stripes 1">
        <a:dk1>
          <a:srgbClr val="356677"/>
        </a:dk1>
        <a:lt1>
          <a:srgbClr val="FFFFFF"/>
        </a:lt1>
        <a:dk2>
          <a:srgbClr val="3E798E"/>
        </a:dk2>
        <a:lt2>
          <a:srgbClr val="FFFFCC"/>
        </a:lt2>
        <a:accent1>
          <a:srgbClr val="7FA0B1"/>
        </a:accent1>
        <a:accent2>
          <a:srgbClr val="3A7184"/>
        </a:accent2>
        <a:accent3>
          <a:srgbClr val="AFBEC6"/>
        </a:accent3>
        <a:accent4>
          <a:srgbClr val="DADADA"/>
        </a:accent4>
        <a:accent5>
          <a:srgbClr val="C0CDD5"/>
        </a:accent5>
        <a:accent6>
          <a:srgbClr val="346677"/>
        </a:accent6>
        <a:hlink>
          <a:srgbClr val="FFBF0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ld Stripes 2">
        <a:dk1>
          <a:srgbClr val="000000"/>
        </a:dk1>
        <a:lt1>
          <a:srgbClr val="EAEAEA"/>
        </a:lt1>
        <a:dk2>
          <a:srgbClr val="003366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336699"/>
        </a:hlink>
        <a:folHlink>
          <a:srgbClr val="9A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ld Stripes 3">
        <a:dk1>
          <a:srgbClr val="000000"/>
        </a:dk1>
        <a:lt1>
          <a:srgbClr val="EAEAEA"/>
        </a:lt1>
        <a:dk2>
          <a:srgbClr val="000000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77777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ld Stripes 4">
        <a:dk1>
          <a:srgbClr val="492417"/>
        </a:dk1>
        <a:lt1>
          <a:srgbClr val="D4D5C3"/>
        </a:lt1>
        <a:dk2>
          <a:srgbClr val="6E4900"/>
        </a:dk2>
        <a:lt2>
          <a:srgbClr val="B9BA9C"/>
        </a:lt2>
        <a:accent1>
          <a:srgbClr val="DBD8CF"/>
        </a:accent1>
        <a:accent2>
          <a:srgbClr val="C7C8B0"/>
        </a:accent2>
        <a:accent3>
          <a:srgbClr val="E6E7DE"/>
        </a:accent3>
        <a:accent4>
          <a:srgbClr val="3D1D12"/>
        </a:accent4>
        <a:accent5>
          <a:srgbClr val="EAE9E4"/>
        </a:accent5>
        <a:accent6>
          <a:srgbClr val="B4B59F"/>
        </a:accent6>
        <a:hlink>
          <a:srgbClr val="CC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old Stripes">
  <a:themeElements>
    <a:clrScheme name="Bold Stripes 2">
      <a:dk1>
        <a:srgbClr val="000000"/>
      </a:dk1>
      <a:lt1>
        <a:srgbClr val="EAEAEA"/>
      </a:lt1>
      <a:dk2>
        <a:srgbClr val="003366"/>
      </a:dk2>
      <a:lt2>
        <a:srgbClr val="EAEAEA"/>
      </a:lt2>
      <a:accent1>
        <a:srgbClr val="FFFFFF"/>
      </a:accent1>
      <a:accent2>
        <a:srgbClr val="DDDDDD"/>
      </a:accent2>
      <a:accent3>
        <a:srgbClr val="F3F3F3"/>
      </a:accent3>
      <a:accent4>
        <a:srgbClr val="000000"/>
      </a:accent4>
      <a:accent5>
        <a:srgbClr val="FFFFFF"/>
      </a:accent5>
      <a:accent6>
        <a:srgbClr val="C8C8C8"/>
      </a:accent6>
      <a:hlink>
        <a:srgbClr val="336699"/>
      </a:hlink>
      <a:folHlink>
        <a:srgbClr val="9A0000"/>
      </a:folHlink>
    </a:clrScheme>
    <a:fontScheme name="Bold Stripes">
      <a:majorFont>
        <a:latin typeface="Verdana"/>
        <a:ea typeface="新細明體"/>
        <a:cs typeface=""/>
      </a:majorFont>
      <a:minorFont>
        <a:latin typeface="Verdana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新細明體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新細明體" charset="-120"/>
          </a:defRPr>
        </a:defPPr>
      </a:lstStyle>
    </a:lnDef>
  </a:objectDefaults>
  <a:extraClrSchemeLst>
    <a:extraClrScheme>
      <a:clrScheme name="Bold Stripes 1">
        <a:dk1>
          <a:srgbClr val="356677"/>
        </a:dk1>
        <a:lt1>
          <a:srgbClr val="FFFFFF"/>
        </a:lt1>
        <a:dk2>
          <a:srgbClr val="3E798E"/>
        </a:dk2>
        <a:lt2>
          <a:srgbClr val="FFFFCC"/>
        </a:lt2>
        <a:accent1>
          <a:srgbClr val="7FA0B1"/>
        </a:accent1>
        <a:accent2>
          <a:srgbClr val="3A7184"/>
        </a:accent2>
        <a:accent3>
          <a:srgbClr val="AFBEC6"/>
        </a:accent3>
        <a:accent4>
          <a:srgbClr val="DADADA"/>
        </a:accent4>
        <a:accent5>
          <a:srgbClr val="C0CDD5"/>
        </a:accent5>
        <a:accent6>
          <a:srgbClr val="346677"/>
        </a:accent6>
        <a:hlink>
          <a:srgbClr val="FFBF0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ld Stripes 2">
        <a:dk1>
          <a:srgbClr val="000000"/>
        </a:dk1>
        <a:lt1>
          <a:srgbClr val="EAEAEA"/>
        </a:lt1>
        <a:dk2>
          <a:srgbClr val="003366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336699"/>
        </a:hlink>
        <a:folHlink>
          <a:srgbClr val="9A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ld Stripes 3">
        <a:dk1>
          <a:srgbClr val="000000"/>
        </a:dk1>
        <a:lt1>
          <a:srgbClr val="EAEAEA"/>
        </a:lt1>
        <a:dk2>
          <a:srgbClr val="000000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77777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ld Stripes 4">
        <a:dk1>
          <a:srgbClr val="492417"/>
        </a:dk1>
        <a:lt1>
          <a:srgbClr val="D4D5C3"/>
        </a:lt1>
        <a:dk2>
          <a:srgbClr val="6E4900"/>
        </a:dk2>
        <a:lt2>
          <a:srgbClr val="B9BA9C"/>
        </a:lt2>
        <a:accent1>
          <a:srgbClr val="DBD8CF"/>
        </a:accent1>
        <a:accent2>
          <a:srgbClr val="C7C8B0"/>
        </a:accent2>
        <a:accent3>
          <a:srgbClr val="E6E7DE"/>
        </a:accent3>
        <a:accent4>
          <a:srgbClr val="3D1D12"/>
        </a:accent4>
        <a:accent5>
          <a:srgbClr val="EAE9E4"/>
        </a:accent5>
        <a:accent6>
          <a:srgbClr val="B4B59F"/>
        </a:accent6>
        <a:hlink>
          <a:srgbClr val="CC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25396</TotalTime>
  <Words>530</Words>
  <Application>Microsoft Office PowerPoint</Application>
  <PresentationFormat>如螢幕大小 (4:3)</PresentationFormat>
  <Paragraphs>48</Paragraphs>
  <Slides>10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13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10</vt:i4>
      </vt:variant>
    </vt:vector>
  </HeadingPairs>
  <TitlesOfParts>
    <vt:vector size="25" baseType="lpstr">
      <vt:lpstr>Arial</vt:lpstr>
      <vt:lpstr>Verdana</vt:lpstr>
      <vt:lpstr>新細明體</vt:lpstr>
      <vt:lpstr>Wingdings</vt:lpstr>
      <vt:lpstr>Comic Sans MS</vt:lpstr>
      <vt:lpstr>SimSun</vt:lpstr>
      <vt:lpstr>Symbol</vt:lpstr>
      <vt:lpstr>Times New Roman</vt:lpstr>
      <vt:lpstr>Chalkboard</vt:lpstr>
      <vt:lpstr>Heiti TC Light</vt:lpstr>
      <vt:lpstr>Gill Sans</vt:lpstr>
      <vt:lpstr>Arial Black</vt:lpstr>
      <vt:lpstr>Arial Unicode MS</vt:lpstr>
      <vt:lpstr>Bold Stripes</vt:lpstr>
      <vt:lpstr>1_Bold Stripes</vt:lpstr>
      <vt:lpstr>Independent paths and cut sets</vt:lpstr>
      <vt:lpstr>Independent paths</vt:lpstr>
      <vt:lpstr>Connectivity</vt:lpstr>
      <vt:lpstr>Cut set</vt:lpstr>
      <vt:lpstr>Menger’s theorem</vt:lpstr>
      <vt:lpstr>Menger’s theorem</vt:lpstr>
      <vt:lpstr>Max-flow/min-cut theorem</vt:lpstr>
      <vt:lpstr>Max-flow/min-cut theorem</vt:lpstr>
      <vt:lpstr>Max-flow/min-cut theorem</vt:lpstr>
      <vt:lpstr>Max-flow/min cut theorem for weighted networks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Theory of Linear Network Coding</dc:title>
  <dc:creator>bobli</dc:creator>
  <cp:lastModifiedBy>cschang</cp:lastModifiedBy>
  <cp:revision>525</cp:revision>
  <dcterms:created xsi:type="dcterms:W3CDTF">2004-12-16T15:04:50Z</dcterms:created>
  <dcterms:modified xsi:type="dcterms:W3CDTF">2023-10-27T04:21:43Z</dcterms:modified>
</cp:coreProperties>
</file>